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9" r:id="rId3"/>
  </p:sldMasterIdLst>
  <p:notesMasterIdLst>
    <p:notesMasterId r:id="rId18"/>
  </p:notesMasterIdLst>
  <p:sldIdLst>
    <p:sldId id="257" r:id="rId4"/>
    <p:sldId id="263" r:id="rId5"/>
    <p:sldId id="260" r:id="rId6"/>
    <p:sldId id="258" r:id="rId7"/>
    <p:sldId id="261" r:id="rId8"/>
    <p:sldId id="271" r:id="rId9"/>
    <p:sldId id="256" r:id="rId10"/>
    <p:sldId id="259" r:id="rId11"/>
    <p:sldId id="272" r:id="rId12"/>
    <p:sldId id="2147483647" r:id="rId13"/>
    <p:sldId id="269" r:id="rId14"/>
    <p:sldId id="267" r:id="rId15"/>
    <p:sldId id="262"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5D7437-2ABD-EE09-A724-54122DDAF8B5}" name="Welch, Lily (AGO)" initials="WL" userId="S::lily.welch@mass.gov::2f2c52a7-f3f1-4daf-871c-78a71bbfa93e" providerId="AD"/>
  <p188:author id="{7E62ECA6-4D6E-24E0-A494-3BDF02D0BB42}" name="Matos, Elizabeth (AGO)" initials="ME" userId="S::elizabeth.matos@mass.gov::05d3fd94-2871-4074-b5ed-5c21a14b4321" providerId="AD"/>
  <p188:author id="{78CD4FEE-4FE2-75D6-9C1F-0E7043D63966}" name="Welch, Lily (AGO)" initials="LW" userId="S::Lily.Welch@mass.gov::2f2c52a7-f3f1-4daf-871c-78a71bbfa93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1C177-6014-FEB6-1E88-C7FE140AAE93}" v="42" dt="2026-02-05T15:06:52.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fford, Matthew (AGO)" userId="6c1f63d8-5b06-4a57-803a-53678f9b3ec9" providerId="ADAL" clId="{6FA301B9-3E02-435A-B275-FE05C0E34F04}"/>
    <pc:docChg chg="modSld">
      <pc:chgData name="Gifford, Matthew (AGO)" userId="6c1f63d8-5b06-4a57-803a-53678f9b3ec9" providerId="ADAL" clId="{6FA301B9-3E02-435A-B275-FE05C0E34F04}" dt="2026-02-05T20:50:37.425" v="0" actId="207"/>
      <pc:docMkLst>
        <pc:docMk/>
      </pc:docMkLst>
      <pc:sldChg chg="modSp mod">
        <pc:chgData name="Gifford, Matthew (AGO)" userId="6c1f63d8-5b06-4a57-803a-53678f9b3ec9" providerId="ADAL" clId="{6FA301B9-3E02-435A-B275-FE05C0E34F04}" dt="2026-02-05T20:50:37.425" v="0" actId="207"/>
        <pc:sldMkLst>
          <pc:docMk/>
          <pc:sldMk cId="1006987909" sldId="258"/>
        </pc:sldMkLst>
        <pc:spChg chg="mod">
          <ac:chgData name="Gifford, Matthew (AGO)" userId="6c1f63d8-5b06-4a57-803a-53678f9b3ec9" providerId="ADAL" clId="{6FA301B9-3E02-435A-B275-FE05C0E34F04}" dt="2026-02-05T20:50:37.425" v="0" actId="207"/>
          <ac:spMkLst>
            <pc:docMk/>
            <pc:sldMk cId="1006987909" sldId="258"/>
            <ac:spMk id="2" creationId="{2A707DC2-6627-4A25-5D2D-D852094B00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3C6E8-641B-4AD0-81CD-CEF05D3FBE06}"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6155B-0B0F-41B8-BCFF-65704D166769}" type="slidenum">
              <a:rPr lang="en-US" smtClean="0"/>
              <a:t>‹#›</a:t>
            </a:fld>
            <a:endParaRPr lang="en-US"/>
          </a:p>
        </p:txBody>
      </p:sp>
    </p:spTree>
    <p:extLst>
      <p:ext uri="{BB962C8B-B14F-4D97-AF65-F5344CB8AC3E}">
        <p14:creationId xmlns:p14="http://schemas.microsoft.com/office/powerpoint/2010/main" val="213858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3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3.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55.xml"/><Relationship Id="rId7"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80.xml"/><Relationship Id="rId7" Type="http://schemas.openxmlformats.org/officeDocument/2006/relationships/oleObject" Target="../embeddings/oleObject2.bin"/><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3.xml"/><Relationship Id="rId5" Type="http://schemas.openxmlformats.org/officeDocument/2006/relationships/tags" Target="../tags/tag82.xml"/><Relationship Id="rId10" Type="http://schemas.openxmlformats.org/officeDocument/2006/relationships/image" Target="../media/image7.png"/><Relationship Id="rId4" Type="http://schemas.openxmlformats.org/officeDocument/2006/relationships/tags" Target="../tags/tag81.xm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85.xml"/><Relationship Id="rId7" Type="http://schemas.openxmlformats.org/officeDocument/2006/relationships/oleObject" Target="../embeddings/oleObject2.bin"/><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Master" Target="../slideMasters/slideMaster3.xml"/><Relationship Id="rId5" Type="http://schemas.openxmlformats.org/officeDocument/2006/relationships/tags" Target="../tags/tag87.xml"/><Relationship Id="rId4" Type="http://schemas.openxmlformats.org/officeDocument/2006/relationships/tags" Target="../tags/tag86.xml"/><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3.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3.emf"/><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3.emf"/><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9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3.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0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7.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09.xml"/><Relationship Id="rId7"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15.xml"/><Relationship Id="rId7"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2.xml"/><Relationship Id="rId5" Type="http://schemas.openxmlformats.org/officeDocument/2006/relationships/tags" Target="../tags/tag24.xml"/><Relationship Id="rId10" Type="http://schemas.openxmlformats.org/officeDocument/2006/relationships/image" Target="../media/image7.png"/><Relationship Id="rId4" Type="http://schemas.openxmlformats.org/officeDocument/2006/relationships/tags" Target="../tags/tag23.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304806"/>
            <a:ext cx="6604000" cy="259079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3600" y="3886200"/>
            <a:ext cx="6705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1430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46333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3901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TextBox 5">
            <a:extLst>
              <a:ext uri="{FF2B5EF4-FFF2-40B4-BE49-F238E27FC236}">
                <a16:creationId xmlns:a16="http://schemas.microsoft.com/office/drawing/2014/main" id="{437F2F30-A9ED-5CD1-100A-62F8C7618424}"/>
              </a:ext>
            </a:extLst>
          </p:cNvPr>
          <p:cNvSpPr txBox="1"/>
          <p:nvPr userDrawn="1"/>
        </p:nvSpPr>
        <p:spPr>
          <a:xfrm>
            <a:off x="2152073" y="6437746"/>
            <a:ext cx="8525163" cy="31434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7" name="TextBox 6">
            <a:extLst>
              <a:ext uri="{FF2B5EF4-FFF2-40B4-BE49-F238E27FC236}">
                <a16:creationId xmlns:a16="http://schemas.microsoft.com/office/drawing/2014/main" id="{ED19A7C7-C9D5-0F79-8F4F-CDE47021F75F}"/>
              </a:ext>
            </a:extLst>
          </p:cNvPr>
          <p:cNvSpPr txBox="1"/>
          <p:nvPr userDrawn="1"/>
        </p:nvSpPr>
        <p:spPr>
          <a:xfrm>
            <a:off x="2410691" y="6508364"/>
            <a:ext cx="7832436" cy="243729"/>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9" name="TextBox 8">
            <a:extLst>
              <a:ext uri="{FF2B5EF4-FFF2-40B4-BE49-F238E27FC236}">
                <a16:creationId xmlns:a16="http://schemas.microsoft.com/office/drawing/2014/main" id="{9B858512-33A5-D222-E342-172A40D6C008}"/>
              </a:ext>
            </a:extLst>
          </p:cNvPr>
          <p:cNvSpPr txBox="1"/>
          <p:nvPr userDrawn="1"/>
        </p:nvSpPr>
        <p:spPr>
          <a:xfrm>
            <a:off x="1976582" y="6503268"/>
            <a:ext cx="7980218" cy="314347"/>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n-lt"/>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104723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TextBox 5">
            <a:extLst>
              <a:ext uri="{FF2B5EF4-FFF2-40B4-BE49-F238E27FC236}">
                <a16:creationId xmlns:a16="http://schemas.microsoft.com/office/drawing/2014/main" id="{437F2F30-A9ED-5CD1-100A-62F8C7618424}"/>
              </a:ext>
            </a:extLst>
          </p:cNvPr>
          <p:cNvSpPr txBox="1"/>
          <p:nvPr userDrawn="1"/>
        </p:nvSpPr>
        <p:spPr>
          <a:xfrm>
            <a:off x="2152073" y="6437746"/>
            <a:ext cx="8525163" cy="31434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7" name="TextBox 6">
            <a:extLst>
              <a:ext uri="{FF2B5EF4-FFF2-40B4-BE49-F238E27FC236}">
                <a16:creationId xmlns:a16="http://schemas.microsoft.com/office/drawing/2014/main" id="{ED19A7C7-C9D5-0F79-8F4F-CDE47021F75F}"/>
              </a:ext>
            </a:extLst>
          </p:cNvPr>
          <p:cNvSpPr txBox="1"/>
          <p:nvPr userDrawn="1"/>
        </p:nvSpPr>
        <p:spPr>
          <a:xfrm>
            <a:off x="2410691" y="6508364"/>
            <a:ext cx="7832436" cy="243729"/>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9" name="TextBox 8">
            <a:extLst>
              <a:ext uri="{FF2B5EF4-FFF2-40B4-BE49-F238E27FC236}">
                <a16:creationId xmlns:a16="http://schemas.microsoft.com/office/drawing/2014/main" id="{9B858512-33A5-D222-E342-172A40D6C008}"/>
              </a:ext>
            </a:extLst>
          </p:cNvPr>
          <p:cNvSpPr txBox="1"/>
          <p:nvPr userDrawn="1"/>
        </p:nvSpPr>
        <p:spPr>
          <a:xfrm>
            <a:off x="554037" y="6416101"/>
            <a:ext cx="6093992" cy="465829"/>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n-lt"/>
                <a:ea typeface="+mn-ea"/>
                <a:cs typeface="Arial"/>
              </a:rPr>
              <a:t>This presentation is for informational purposes only. For legal advice, please contact an attorney.</a:t>
            </a:r>
          </a:p>
        </p:txBody>
      </p:sp>
    </p:spTree>
    <p:extLst>
      <p:ext uri="{BB962C8B-B14F-4D97-AF65-F5344CB8AC3E}">
        <p14:creationId xmlns:p14="http://schemas.microsoft.com/office/powerpoint/2010/main" val="325241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88413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7549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192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7699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180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ly ">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6" name="Text Placeholder 21">
            <a:extLst>
              <a:ext uri="{FF2B5EF4-FFF2-40B4-BE49-F238E27FC236}">
                <a16:creationId xmlns:a16="http://schemas.microsoft.com/office/drawing/2014/main" id="{4297553A-1FAA-308D-A08D-417A8B25827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B3E6B342-1BF1-8B66-C709-2A6EDF3C0630}"/>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CA31B322-EBD6-1B49-08C6-B6B7C412F0FE}"/>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6A9CBE06-300C-2F5F-2D71-AFDF6CA5EC79}"/>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89B02C4F-E815-FE97-AA36-557F6679868E}"/>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CBB198E9-7F3D-D817-8BEA-935961CDA921}"/>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
            <a:extLst>
              <a:ext uri="{FF2B5EF4-FFF2-40B4-BE49-F238E27FC236}">
                <a16:creationId xmlns:a16="http://schemas.microsoft.com/office/drawing/2014/main" id="{49DA29E8-B176-5686-C89E-79AE79327126}"/>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9AD1A270-CD0B-273B-EEFC-CBA71C95993A}"/>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6CE0EAD4-B343-4409-BFFF-B511CA7A5122}"/>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D37653EC-C7A1-8414-1449-CBD18E2D90BE}"/>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1C206D3C-6975-503A-5A6C-E66AC9B23831}"/>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96AC0B56-614E-C447-DEED-64F69EB4521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1">
            <a:extLst>
              <a:ext uri="{FF2B5EF4-FFF2-40B4-BE49-F238E27FC236}">
                <a16:creationId xmlns:a16="http://schemas.microsoft.com/office/drawing/2014/main" id="{670CCB0A-9268-2C56-A74C-98A469B9BA77}"/>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8323FC67-BA61-BDFB-08F0-39EA39486153}"/>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F7BA4904-9E3A-112B-5BBE-E771C723F02B}"/>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C532AD1A-F2F5-A878-272D-9D6A23647269}"/>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5ABDE29A-A698-5444-EA80-C52BD9DC7D6F}"/>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DEA20E90-0A62-DC46-D1CC-8469C4339DAE}"/>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
            <a:extLst>
              <a:ext uri="{FF2B5EF4-FFF2-40B4-BE49-F238E27FC236}">
                <a16:creationId xmlns:a16="http://schemas.microsoft.com/office/drawing/2014/main" id="{44B2B121-B4DA-BA5C-666E-7517506F601F}"/>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E96241E1-1A99-7CE8-DB18-157B533C4534}"/>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7CFD6B81-C9F8-63CE-B6A3-233C24E0B2B6}"/>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8E12CE13-43A8-9439-DA67-BCC57C76B852}"/>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A358F5E5-719A-15E5-D969-7AB1254CB212}"/>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68E0AE80-E749-F100-72EA-52ACAF71DF2F}"/>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1">
            <a:extLst>
              <a:ext uri="{FF2B5EF4-FFF2-40B4-BE49-F238E27FC236}">
                <a16:creationId xmlns:a16="http://schemas.microsoft.com/office/drawing/2014/main" id="{ED01CE71-F5D9-86C9-7DC5-E2966B5621BB}"/>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B37090ED-C1B0-3DD3-C56E-8B3EA32C1D9C}"/>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5EFB7F00-9190-0E78-C5E0-40B727216D9F}"/>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A4E651F4-0762-EC8B-6EC0-0694E0B63B39}"/>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936E1553-2E4A-8727-C684-BFA15AF4776A}"/>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72A245CC-3F9E-9F62-64A1-4F4B4AB36179}"/>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
            <a:extLst>
              <a:ext uri="{FF2B5EF4-FFF2-40B4-BE49-F238E27FC236}">
                <a16:creationId xmlns:a16="http://schemas.microsoft.com/office/drawing/2014/main" id="{EB4FE517-8212-BC60-AAA9-EB0BE0242EA4}"/>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DB081B09-D3EF-94DD-DCF1-FB7AA9E8707B}"/>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7B127F26-EAF8-3788-EA29-18E7539DA8B8}"/>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5B45C9D4-F0CE-91C5-49EB-1DEA5695368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B5476F73-AB8B-A39A-8026-8042652F5014}"/>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A3A8CF61-EEF4-8C57-F837-F623A44ECBEB}"/>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1">
            <a:extLst>
              <a:ext uri="{FF2B5EF4-FFF2-40B4-BE49-F238E27FC236}">
                <a16:creationId xmlns:a16="http://schemas.microsoft.com/office/drawing/2014/main" id="{14C2D7A6-3248-6EA6-A3F1-218EF010F11B}"/>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EE495DC4-7BDB-4380-996E-04DD17A2D5E4}"/>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1B68C71D-961A-D782-7E54-7034328D61A9}"/>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506A6ABC-05D4-0076-A0CA-03160D3DCAAB}"/>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9C9F42F0-E36F-D27E-30AE-7A305A28623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75478D05-F491-D8DD-BE67-17E8BB24BDB9}"/>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
            <a:extLst>
              <a:ext uri="{FF2B5EF4-FFF2-40B4-BE49-F238E27FC236}">
                <a16:creationId xmlns:a16="http://schemas.microsoft.com/office/drawing/2014/main" id="{A6AECCA9-AF4A-B1B7-29A0-EA69A7E40E82}"/>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78DC0064-B407-9D51-8C76-7BF1794B2766}"/>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13AC2618-0544-C79D-5E8D-02CA3BE6F8B1}"/>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1BECE144-F4F4-E27E-EF82-A377D69E33FE}"/>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F24AD8EC-B5A9-6B84-2A55-6CD1D3CC6224}"/>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8BD25FCB-F4AD-92F7-4823-81157B715A0B}"/>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1">
            <a:extLst>
              <a:ext uri="{FF2B5EF4-FFF2-40B4-BE49-F238E27FC236}">
                <a16:creationId xmlns:a16="http://schemas.microsoft.com/office/drawing/2014/main" id="{99D700D4-52B7-A484-3FB8-9A20ABD28829}"/>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1370AA38-B305-2C9B-B03B-E097B2FB18D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B2F0C684-D314-DF5E-B143-4BC38C938E52}"/>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9E4DBA66-2DEA-E3F4-D0E2-23870F9C8E1D}"/>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33B9AF83-92D4-252F-7EA7-10BB9428442D}"/>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DC0A7E59-C698-4295-7322-5AD2EB2BA58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
            <a:extLst>
              <a:ext uri="{FF2B5EF4-FFF2-40B4-BE49-F238E27FC236}">
                <a16:creationId xmlns:a16="http://schemas.microsoft.com/office/drawing/2014/main" id="{35B3A78F-6797-7C71-08F4-3764183BBA38}"/>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0B302895-3BB4-311C-9A35-DB437C9E476F}"/>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D3A5B1B0-8D96-4200-A7F0-9AEBD9A5CB6C}"/>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3DA23A45-4A20-B304-DF0D-DB7678CD013A}"/>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2DA9A7EB-2A0E-0D1F-B540-2E7D5FF872F9}"/>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6FDA01C5-E968-8D71-963E-60A24013B85D}"/>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1">
            <a:extLst>
              <a:ext uri="{FF2B5EF4-FFF2-40B4-BE49-F238E27FC236}">
                <a16:creationId xmlns:a16="http://schemas.microsoft.com/office/drawing/2014/main" id="{31925EBC-73BC-5E27-ABEF-8526642180B2}"/>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
            <a:extLst>
              <a:ext uri="{FF2B5EF4-FFF2-40B4-BE49-F238E27FC236}">
                <a16:creationId xmlns:a16="http://schemas.microsoft.com/office/drawing/2014/main" id="{77E89166-3D0F-D8C6-4B28-983FA3F534D7}"/>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69A977C7-BABE-D68D-5B99-7D7E3D9907FC}"/>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12B4B6A6-D5C2-DDAE-D588-1E129525B1CC}"/>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AFDAD857-1D1B-7098-9882-EB2AA5DDEE1F}"/>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1467748A-CCAF-EFE5-8618-4E2A5DEB5263}"/>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14E21924-33AF-43D9-0067-D034E6757CE7}"/>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5079BC17-A6BD-E41D-C9FA-2413240AB93E}"/>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8FABE390-B6BF-B169-348B-EB555788EFAC}"/>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CF024612-D70B-C6D2-182D-BE4753839767}"/>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B979B3EC-1BDD-ECF6-8581-56AFA89AFC14}"/>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86B1F8B7-3F93-BD97-A7E3-7CF500BCE3E7}"/>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26104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ne">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9" name="Text Placeholder 21">
            <a:extLst>
              <a:ext uri="{FF2B5EF4-FFF2-40B4-BE49-F238E27FC236}">
                <a16:creationId xmlns:a16="http://schemas.microsoft.com/office/drawing/2014/main" id="{37D0995D-3B02-3150-DC6B-7897CFEF4248}"/>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23C4F2A7-B1C9-D57D-9A39-DF0C36A14CF3}"/>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5897080C-562E-9F9E-A606-225AA7567EF3}"/>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EC664A28-F8B6-562D-7C7F-6DB553994584}"/>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1">
            <a:extLst>
              <a:ext uri="{FF2B5EF4-FFF2-40B4-BE49-F238E27FC236}">
                <a16:creationId xmlns:a16="http://schemas.microsoft.com/office/drawing/2014/main" id="{26BD7907-C97F-C217-A2F3-2F7071457222}"/>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41" name="Text Placeholder 21">
            <a:extLst>
              <a:ext uri="{FF2B5EF4-FFF2-40B4-BE49-F238E27FC236}">
                <a16:creationId xmlns:a16="http://schemas.microsoft.com/office/drawing/2014/main" id="{CFB3B4C2-3955-9DF4-FBA1-EA35BC585B88}"/>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45" name="Text Placeholder 2">
            <a:extLst>
              <a:ext uri="{FF2B5EF4-FFF2-40B4-BE49-F238E27FC236}">
                <a16:creationId xmlns:a16="http://schemas.microsoft.com/office/drawing/2014/main" id="{2BE1D4A2-7D86-033F-E193-C4E0AABEE4BD}"/>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9D784FD8-239A-81A2-1761-5AA9FC591EF5}"/>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3A09D521-8365-C996-9F16-FEB3A87AD550}"/>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8FDC2ACE-7212-BECB-6C62-4A83695D22FC}"/>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
            <a:extLst>
              <a:ext uri="{FF2B5EF4-FFF2-40B4-BE49-F238E27FC236}">
                <a16:creationId xmlns:a16="http://schemas.microsoft.com/office/drawing/2014/main" id="{B8523333-3C57-1D13-2D69-C222ADCC8944}"/>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3" name="Text Placeholder 2">
            <a:extLst>
              <a:ext uri="{FF2B5EF4-FFF2-40B4-BE49-F238E27FC236}">
                <a16:creationId xmlns:a16="http://schemas.microsoft.com/office/drawing/2014/main" id="{B2AB74BB-8C16-CB21-84DD-EC2379A4B9E6}"/>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2" name="Text Placeholder 21">
            <a:extLst>
              <a:ext uri="{FF2B5EF4-FFF2-40B4-BE49-F238E27FC236}">
                <a16:creationId xmlns:a16="http://schemas.microsoft.com/office/drawing/2014/main" id="{E1745DE7-CCBF-AC07-24D8-F1D2F8174ED1}"/>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816C0E4C-E8AD-0D27-35D5-45DD75486E63}"/>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4E48A781-2296-61D5-FECB-D3CE853C2D7F}"/>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E6BC9836-CB8A-2D56-D166-3B48790806F4}"/>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1">
            <a:extLst>
              <a:ext uri="{FF2B5EF4-FFF2-40B4-BE49-F238E27FC236}">
                <a16:creationId xmlns:a16="http://schemas.microsoft.com/office/drawing/2014/main" id="{F519A837-7108-1C10-6619-274C72E86A34}"/>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7" name="Text Placeholder 21">
            <a:extLst>
              <a:ext uri="{FF2B5EF4-FFF2-40B4-BE49-F238E27FC236}">
                <a16:creationId xmlns:a16="http://schemas.microsoft.com/office/drawing/2014/main" id="{20FB2C39-0914-79DB-259E-1B6D7A431B5D}"/>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8" name="Text Placeholder 2">
            <a:extLst>
              <a:ext uri="{FF2B5EF4-FFF2-40B4-BE49-F238E27FC236}">
                <a16:creationId xmlns:a16="http://schemas.microsoft.com/office/drawing/2014/main" id="{4CB8FFF1-7B39-EA27-C1BB-26A9EAB64499}"/>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611D6D97-378E-65F0-45D9-112FE6FBE883}"/>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29712206-4625-D51E-9D90-F4D3611D8948}"/>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8C55B87A-0F77-8424-9527-085D3D9F4D4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
            <a:extLst>
              <a:ext uri="{FF2B5EF4-FFF2-40B4-BE49-F238E27FC236}">
                <a16:creationId xmlns:a16="http://schemas.microsoft.com/office/drawing/2014/main" id="{D8F0636D-AFDB-AB32-0FC2-967E6634CC31}"/>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3" name="Text Placeholder 2">
            <a:extLst>
              <a:ext uri="{FF2B5EF4-FFF2-40B4-BE49-F238E27FC236}">
                <a16:creationId xmlns:a16="http://schemas.microsoft.com/office/drawing/2014/main" id="{1FDB8DE0-ABB7-8EAE-8F47-A88242C1B197}"/>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4" name="Text Placeholder 21">
            <a:extLst>
              <a:ext uri="{FF2B5EF4-FFF2-40B4-BE49-F238E27FC236}">
                <a16:creationId xmlns:a16="http://schemas.microsoft.com/office/drawing/2014/main" id="{13D073E4-0863-17E3-A11F-CFC0F27CA81E}"/>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36DE941E-611B-0AEA-1328-FC7A9A974918}"/>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00CBAA8D-FCE3-9DB3-4BE3-A33E6EDE020A}"/>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5E2CA6B8-D22B-AFE1-3AFC-A6FFF5E656CF}"/>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1">
            <a:extLst>
              <a:ext uri="{FF2B5EF4-FFF2-40B4-BE49-F238E27FC236}">
                <a16:creationId xmlns:a16="http://schemas.microsoft.com/office/drawing/2014/main" id="{9FC3DAEF-8F1A-8F2A-421B-8627F3891772}"/>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9" name="Text Placeholder 21">
            <a:extLst>
              <a:ext uri="{FF2B5EF4-FFF2-40B4-BE49-F238E27FC236}">
                <a16:creationId xmlns:a16="http://schemas.microsoft.com/office/drawing/2014/main" id="{85CD3196-72CF-1065-C2EE-A1E08C4AB5DF}"/>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0" name="Text Placeholder 2">
            <a:extLst>
              <a:ext uri="{FF2B5EF4-FFF2-40B4-BE49-F238E27FC236}">
                <a16:creationId xmlns:a16="http://schemas.microsoft.com/office/drawing/2014/main" id="{F6D73429-B24A-8725-663A-0C86BB3340D9}"/>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582B48FA-8153-D664-CC08-8E477721AD70}"/>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8891AD91-2155-9E9B-5ECA-5449F0C3E585}"/>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81EDFD42-AF5C-7BF2-0690-E730B9C6649A}"/>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
            <a:extLst>
              <a:ext uri="{FF2B5EF4-FFF2-40B4-BE49-F238E27FC236}">
                <a16:creationId xmlns:a16="http://schemas.microsoft.com/office/drawing/2014/main" id="{B19B8E39-3398-6AE0-A23B-AF62D0B39A84}"/>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5" name="Text Placeholder 2">
            <a:extLst>
              <a:ext uri="{FF2B5EF4-FFF2-40B4-BE49-F238E27FC236}">
                <a16:creationId xmlns:a16="http://schemas.microsoft.com/office/drawing/2014/main" id="{C8113AC9-B9AB-CA2C-A381-36E0361001E5}"/>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6" name="Text Placeholder 21">
            <a:extLst>
              <a:ext uri="{FF2B5EF4-FFF2-40B4-BE49-F238E27FC236}">
                <a16:creationId xmlns:a16="http://schemas.microsoft.com/office/drawing/2014/main" id="{C325326D-8D0D-28DD-73F1-A950782F2321}"/>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61808FE7-83B3-FF51-E2F7-2FEAEF3186D6}"/>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0D1170B5-9471-92D5-698A-EB2CAEC858AD}"/>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90E0EA77-618E-351C-4582-4AC537C97CE6}"/>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1">
            <a:extLst>
              <a:ext uri="{FF2B5EF4-FFF2-40B4-BE49-F238E27FC236}">
                <a16:creationId xmlns:a16="http://schemas.microsoft.com/office/drawing/2014/main" id="{206E046F-8E82-05D0-68C7-38FD6A28B267}"/>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1" name="Text Placeholder 21">
            <a:extLst>
              <a:ext uri="{FF2B5EF4-FFF2-40B4-BE49-F238E27FC236}">
                <a16:creationId xmlns:a16="http://schemas.microsoft.com/office/drawing/2014/main" id="{1CC8283B-CF34-D0F0-B25A-CAA204F63C0A}"/>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2" name="Text Placeholder 2">
            <a:extLst>
              <a:ext uri="{FF2B5EF4-FFF2-40B4-BE49-F238E27FC236}">
                <a16:creationId xmlns:a16="http://schemas.microsoft.com/office/drawing/2014/main" id="{A1CAD2AE-A097-FF80-722D-9713AF2997EB}"/>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4C639836-573B-6A74-AD84-A934CF50A439}"/>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8B345AA3-3AF0-741F-2E3F-8916283A215B}"/>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D1098F3E-8E5B-1397-E2EB-026F19465EC5}"/>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
            <a:extLst>
              <a:ext uri="{FF2B5EF4-FFF2-40B4-BE49-F238E27FC236}">
                <a16:creationId xmlns:a16="http://schemas.microsoft.com/office/drawing/2014/main" id="{4BDD20FA-44F5-AC42-F5B2-81BBDC9040C0}"/>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7" name="Text Placeholder 2">
            <a:extLst>
              <a:ext uri="{FF2B5EF4-FFF2-40B4-BE49-F238E27FC236}">
                <a16:creationId xmlns:a16="http://schemas.microsoft.com/office/drawing/2014/main" id="{1504322D-6958-A6CA-686A-78C0310E3F33}"/>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44" name="Text Placeholder 21">
            <a:extLst>
              <a:ext uri="{FF2B5EF4-FFF2-40B4-BE49-F238E27FC236}">
                <a16:creationId xmlns:a16="http://schemas.microsoft.com/office/drawing/2014/main" id="{06B837FE-9A94-8960-B067-92563CBF0FE8}"/>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5" name="Text Placeholder 21">
            <a:extLst>
              <a:ext uri="{FF2B5EF4-FFF2-40B4-BE49-F238E27FC236}">
                <a16:creationId xmlns:a16="http://schemas.microsoft.com/office/drawing/2014/main" id="{04E3DFA2-A7F5-FEF4-FFDF-DAB3EA74E55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72D73688-9456-7494-9A3C-706B10C185B3}"/>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FC820426-B7E7-A73C-695D-1360D98B3014}"/>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1">
            <a:extLst>
              <a:ext uri="{FF2B5EF4-FFF2-40B4-BE49-F238E27FC236}">
                <a16:creationId xmlns:a16="http://schemas.microsoft.com/office/drawing/2014/main" id="{D256C196-5D5E-8E3A-5734-72BA3BAC1073}"/>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9" name="Text Placeholder 21">
            <a:extLst>
              <a:ext uri="{FF2B5EF4-FFF2-40B4-BE49-F238E27FC236}">
                <a16:creationId xmlns:a16="http://schemas.microsoft.com/office/drawing/2014/main" id="{92A2FEF2-7954-4613-BEDF-903D5526CD53}"/>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
            <a:extLst>
              <a:ext uri="{FF2B5EF4-FFF2-40B4-BE49-F238E27FC236}">
                <a16:creationId xmlns:a16="http://schemas.microsoft.com/office/drawing/2014/main" id="{9F724C07-0234-4F2C-3BCE-BE30BD6039DE}"/>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739BABB9-E1C6-37B1-DF29-D3C9EB3712BD}"/>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F8C7B1CE-3063-FE30-A42B-C309F6B2C31B}"/>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066ED392-2370-59F0-AF73-02B0BCF80CFD}"/>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
            <a:extLst>
              <a:ext uri="{FF2B5EF4-FFF2-40B4-BE49-F238E27FC236}">
                <a16:creationId xmlns:a16="http://schemas.microsoft.com/office/drawing/2014/main" id="{5BC3CB71-E951-5804-60B2-9D088A62759F}"/>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ADAD28F5-FDC8-30EE-697F-27AC8FC69D60}"/>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9" name="Text Placeholder 21">
            <a:extLst>
              <a:ext uri="{FF2B5EF4-FFF2-40B4-BE49-F238E27FC236}">
                <a16:creationId xmlns:a16="http://schemas.microsoft.com/office/drawing/2014/main" id="{E94A2FE4-69DB-A5CE-7357-0144310F9C6C}"/>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4" name="Text Placeholder 2">
            <a:extLst>
              <a:ext uri="{FF2B5EF4-FFF2-40B4-BE49-F238E27FC236}">
                <a16:creationId xmlns:a16="http://schemas.microsoft.com/office/drawing/2014/main" id="{1A8A15BA-4DEF-5C0D-430D-B59911AAC952}"/>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5" name="Text Placeholder 21">
            <a:extLst>
              <a:ext uri="{FF2B5EF4-FFF2-40B4-BE49-F238E27FC236}">
                <a16:creationId xmlns:a16="http://schemas.microsoft.com/office/drawing/2014/main" id="{96B5004D-C519-9295-0F57-4502E437CE65}"/>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C616C191-3B14-89FB-3D7D-CFC3C9C19619}"/>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01019361-5114-077B-D3A1-8E2191615E5E}"/>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1">
            <a:extLst>
              <a:ext uri="{FF2B5EF4-FFF2-40B4-BE49-F238E27FC236}">
                <a16:creationId xmlns:a16="http://schemas.microsoft.com/office/drawing/2014/main" id="{D5901B6B-3262-6E55-3C43-D9AAA9B4288A}"/>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0" name="Text Placeholder 21">
            <a:extLst>
              <a:ext uri="{FF2B5EF4-FFF2-40B4-BE49-F238E27FC236}">
                <a16:creationId xmlns:a16="http://schemas.microsoft.com/office/drawing/2014/main" id="{3A660B9C-F0BC-BDB4-EDC0-0F31FF32E554}"/>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1" name="Text Placeholder 2">
            <a:extLst>
              <a:ext uri="{FF2B5EF4-FFF2-40B4-BE49-F238E27FC236}">
                <a16:creationId xmlns:a16="http://schemas.microsoft.com/office/drawing/2014/main" id="{29E36C12-84A1-95E8-3161-8C0C3EBDFFE1}"/>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EF90984B-1C70-9DB3-138A-87544D893FF4}"/>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C3A9B539-609C-4333-ED15-B9C1292887D2}"/>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4" name="Text Placeholder 2">
            <a:extLst>
              <a:ext uri="{FF2B5EF4-FFF2-40B4-BE49-F238E27FC236}">
                <a16:creationId xmlns:a16="http://schemas.microsoft.com/office/drawing/2014/main" id="{1F439EC8-052B-6E2D-E0AA-50470B235A09}"/>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5" name="Text Placeholder 2">
            <a:extLst>
              <a:ext uri="{FF2B5EF4-FFF2-40B4-BE49-F238E27FC236}">
                <a16:creationId xmlns:a16="http://schemas.microsoft.com/office/drawing/2014/main" id="{3DDE706F-36BC-8203-564E-A677DB37C87F}"/>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3921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6" name="Text Placeholder 21">
            <a:extLst>
              <a:ext uri="{FF2B5EF4-FFF2-40B4-BE49-F238E27FC236}">
                <a16:creationId xmlns:a16="http://schemas.microsoft.com/office/drawing/2014/main" id="{23C658C2-CCA9-7D37-5C5A-5728DFCC10AC}"/>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 name="Text Placeholder 21">
            <a:extLst>
              <a:ext uri="{FF2B5EF4-FFF2-40B4-BE49-F238E27FC236}">
                <a16:creationId xmlns:a16="http://schemas.microsoft.com/office/drawing/2014/main" id="{4A161F6D-084C-9783-AE89-3814C10CF9E2}"/>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 name="Text Placeholder 21">
            <a:extLst>
              <a:ext uri="{FF2B5EF4-FFF2-40B4-BE49-F238E27FC236}">
                <a16:creationId xmlns:a16="http://schemas.microsoft.com/office/drawing/2014/main" id="{39176486-90D2-7638-2222-E45CC4C40D81}"/>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 name="Text Placeholder 21">
            <a:extLst>
              <a:ext uri="{FF2B5EF4-FFF2-40B4-BE49-F238E27FC236}">
                <a16:creationId xmlns:a16="http://schemas.microsoft.com/office/drawing/2014/main" id="{31C67659-F39B-D92B-C7D2-69DE7D91BC49}"/>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 name="Text Placeholder 21">
            <a:extLst>
              <a:ext uri="{FF2B5EF4-FFF2-40B4-BE49-F238E27FC236}">
                <a16:creationId xmlns:a16="http://schemas.microsoft.com/office/drawing/2014/main" id="{15210A80-6183-7D2E-0B34-DDE0C260A340}"/>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 name="Text Placeholder 21">
            <a:extLst>
              <a:ext uri="{FF2B5EF4-FFF2-40B4-BE49-F238E27FC236}">
                <a16:creationId xmlns:a16="http://schemas.microsoft.com/office/drawing/2014/main" id="{A592F7D9-A91A-0678-0B89-6D525FAC4DFE}"/>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3" name="Text Placeholder 2">
            <a:extLst>
              <a:ext uri="{FF2B5EF4-FFF2-40B4-BE49-F238E27FC236}">
                <a16:creationId xmlns:a16="http://schemas.microsoft.com/office/drawing/2014/main" id="{3C20390B-FA11-9903-FFD4-0F1B445B1FBE}"/>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1" name="Text Placeholder 2">
            <a:extLst>
              <a:ext uri="{FF2B5EF4-FFF2-40B4-BE49-F238E27FC236}">
                <a16:creationId xmlns:a16="http://schemas.microsoft.com/office/drawing/2014/main" id="{F49EA979-7CF5-7255-5EB9-5D2E05C53915}"/>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2" name="Text Placeholder 2">
            <a:extLst>
              <a:ext uri="{FF2B5EF4-FFF2-40B4-BE49-F238E27FC236}">
                <a16:creationId xmlns:a16="http://schemas.microsoft.com/office/drawing/2014/main" id="{8F580E5D-2801-6A32-A463-47B0C1D5F2A9}"/>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3" name="Text Placeholder 2">
            <a:extLst>
              <a:ext uri="{FF2B5EF4-FFF2-40B4-BE49-F238E27FC236}">
                <a16:creationId xmlns:a16="http://schemas.microsoft.com/office/drawing/2014/main" id="{9AE7F0E7-DF2D-4399-2523-AC36F56CDEF1}"/>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4" name="Text Placeholder 2">
            <a:extLst>
              <a:ext uri="{FF2B5EF4-FFF2-40B4-BE49-F238E27FC236}">
                <a16:creationId xmlns:a16="http://schemas.microsoft.com/office/drawing/2014/main" id="{B9FD0BEF-6461-B98A-076F-640CF7775371}"/>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5" name="Text Placeholder 2">
            <a:extLst>
              <a:ext uri="{FF2B5EF4-FFF2-40B4-BE49-F238E27FC236}">
                <a16:creationId xmlns:a16="http://schemas.microsoft.com/office/drawing/2014/main" id="{6A2E6D7E-6520-ACF4-2BE7-D558839D812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26" name="Text Placeholder 21">
            <a:extLst>
              <a:ext uri="{FF2B5EF4-FFF2-40B4-BE49-F238E27FC236}">
                <a16:creationId xmlns:a16="http://schemas.microsoft.com/office/drawing/2014/main" id="{D6073877-227C-B19D-11A3-666C6AC36D28}"/>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7" name="Text Placeholder 21">
            <a:extLst>
              <a:ext uri="{FF2B5EF4-FFF2-40B4-BE49-F238E27FC236}">
                <a16:creationId xmlns:a16="http://schemas.microsoft.com/office/drawing/2014/main" id="{BF466CDA-4D4B-EF24-96B9-6C7C9690DA38}"/>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C46D972D-BD61-E731-5CB3-521D8CA3D906}"/>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83BF1A27-B494-0787-5BF8-939C26A42A24}"/>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98FCA798-0957-C7FE-8721-23AD29002B1A}"/>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5388D1BE-9887-7A1E-3B95-20A0A320463E}"/>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
            <a:extLst>
              <a:ext uri="{FF2B5EF4-FFF2-40B4-BE49-F238E27FC236}">
                <a16:creationId xmlns:a16="http://schemas.microsoft.com/office/drawing/2014/main" id="{DCDBC4A6-7479-36FC-1107-28988B0B517D}"/>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33" name="Text Placeholder 2">
            <a:extLst>
              <a:ext uri="{FF2B5EF4-FFF2-40B4-BE49-F238E27FC236}">
                <a16:creationId xmlns:a16="http://schemas.microsoft.com/office/drawing/2014/main" id="{8B3925DF-3B02-8811-996F-55978307DE55}"/>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007F60D3-BC03-A816-C431-F5BCEC30D905}"/>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4A3D427F-3E33-8890-D71E-976353FA89C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1A95A2E7-E700-5AFA-3C2C-44A5E61EF63A}"/>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9" name="Text Placeholder 2">
            <a:extLst>
              <a:ext uri="{FF2B5EF4-FFF2-40B4-BE49-F238E27FC236}">
                <a16:creationId xmlns:a16="http://schemas.microsoft.com/office/drawing/2014/main" id="{0ACE8E98-582B-493A-2524-28FEE3E66D94}"/>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3" name="Text Placeholder 21">
            <a:extLst>
              <a:ext uri="{FF2B5EF4-FFF2-40B4-BE49-F238E27FC236}">
                <a16:creationId xmlns:a16="http://schemas.microsoft.com/office/drawing/2014/main" id="{FF07A96A-C15D-D496-EECF-7AFB4AD8E22C}"/>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082C89C3-5576-0A9E-45CD-7BE741A6A378}"/>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2EDB76B5-DB84-DDEC-5E14-EBA57BE0A363}"/>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2B9EFC45-C7C5-FABA-F4E7-2ECC2E6E3D92}"/>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1">
            <a:extLst>
              <a:ext uri="{FF2B5EF4-FFF2-40B4-BE49-F238E27FC236}">
                <a16:creationId xmlns:a16="http://schemas.microsoft.com/office/drawing/2014/main" id="{F2B10BEA-E433-1E1D-3BD2-C284A787914F}"/>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6" name="Text Placeholder 21">
            <a:extLst>
              <a:ext uri="{FF2B5EF4-FFF2-40B4-BE49-F238E27FC236}">
                <a16:creationId xmlns:a16="http://schemas.microsoft.com/office/drawing/2014/main" id="{79E7909D-84FF-73FE-11F3-8AF24E44CA94}"/>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7" name="Text Placeholder 2">
            <a:extLst>
              <a:ext uri="{FF2B5EF4-FFF2-40B4-BE49-F238E27FC236}">
                <a16:creationId xmlns:a16="http://schemas.microsoft.com/office/drawing/2014/main" id="{7D7602E9-C938-7268-7743-29917D6A175F}"/>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4BF29F4C-E02D-0A2C-3283-9091F544A399}"/>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BB5BB35F-E9ED-ECC0-383B-46126AC95CE3}"/>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C9BA08D9-296A-6A64-210F-6B612528F60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
            <a:extLst>
              <a:ext uri="{FF2B5EF4-FFF2-40B4-BE49-F238E27FC236}">
                <a16:creationId xmlns:a16="http://schemas.microsoft.com/office/drawing/2014/main" id="{851A0EBC-317C-5A42-D05F-3C6F1AE6C828}"/>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2" name="Text Placeholder 2">
            <a:extLst>
              <a:ext uri="{FF2B5EF4-FFF2-40B4-BE49-F238E27FC236}">
                <a16:creationId xmlns:a16="http://schemas.microsoft.com/office/drawing/2014/main" id="{537ABC06-CFB7-02D9-C57F-868DE6C08E14}"/>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3" name="Text Placeholder 21">
            <a:extLst>
              <a:ext uri="{FF2B5EF4-FFF2-40B4-BE49-F238E27FC236}">
                <a16:creationId xmlns:a16="http://schemas.microsoft.com/office/drawing/2014/main" id="{EA62A11A-4146-91F5-652C-B2CA31655FF5}"/>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5413BC03-4E5B-3955-47F0-52F8A9610B83}"/>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D24ABAE7-4B27-7013-9E6A-4BDFD148691D}"/>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30E4EDD4-16D5-7413-E674-D793A638B465}"/>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1">
            <a:extLst>
              <a:ext uri="{FF2B5EF4-FFF2-40B4-BE49-F238E27FC236}">
                <a16:creationId xmlns:a16="http://schemas.microsoft.com/office/drawing/2014/main" id="{8E17A6D7-052D-21B4-AA30-F9F992F6D4F8}"/>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8" name="Text Placeholder 21">
            <a:extLst>
              <a:ext uri="{FF2B5EF4-FFF2-40B4-BE49-F238E27FC236}">
                <a16:creationId xmlns:a16="http://schemas.microsoft.com/office/drawing/2014/main" id="{CF3F2E95-C918-4538-8B1F-E6F347CEF8A7}"/>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9" name="Text Placeholder 2">
            <a:extLst>
              <a:ext uri="{FF2B5EF4-FFF2-40B4-BE49-F238E27FC236}">
                <a16:creationId xmlns:a16="http://schemas.microsoft.com/office/drawing/2014/main" id="{27EBE0F1-EC0C-0832-5197-095C7AE32FB0}"/>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0BBBD6B1-28DC-0EA7-89A5-A318BF8942A8}"/>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2C0D2593-4D18-474E-737D-C0612EF6751C}"/>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75498B20-7B1F-7D7D-4646-644932B9E6B3}"/>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
            <a:extLst>
              <a:ext uri="{FF2B5EF4-FFF2-40B4-BE49-F238E27FC236}">
                <a16:creationId xmlns:a16="http://schemas.microsoft.com/office/drawing/2014/main" id="{EE2CABCD-C46D-6223-8DDA-9A043D4BB5B0}"/>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4" name="Text Placeholder 2">
            <a:extLst>
              <a:ext uri="{FF2B5EF4-FFF2-40B4-BE49-F238E27FC236}">
                <a16:creationId xmlns:a16="http://schemas.microsoft.com/office/drawing/2014/main" id="{85C5D1DC-47F5-0CC2-F924-A07619A1A9CD}"/>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5" name="Text Placeholder 21">
            <a:extLst>
              <a:ext uri="{FF2B5EF4-FFF2-40B4-BE49-F238E27FC236}">
                <a16:creationId xmlns:a16="http://schemas.microsoft.com/office/drawing/2014/main" id="{06D76036-0DA5-928F-C211-E7C44FC20D36}"/>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ECCB787D-C086-445C-02F5-DA3388276858}"/>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452824FE-C155-9661-CE89-1E12057C61F3}"/>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9CC4A36D-A516-7D33-FEB5-CE6071EC5C3C}"/>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1">
            <a:extLst>
              <a:ext uri="{FF2B5EF4-FFF2-40B4-BE49-F238E27FC236}">
                <a16:creationId xmlns:a16="http://schemas.microsoft.com/office/drawing/2014/main" id="{A156ADF9-D79B-335F-2056-441856F9B87D}"/>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0" name="Text Placeholder 21">
            <a:extLst>
              <a:ext uri="{FF2B5EF4-FFF2-40B4-BE49-F238E27FC236}">
                <a16:creationId xmlns:a16="http://schemas.microsoft.com/office/drawing/2014/main" id="{5F24D66B-71AA-26CC-FB7F-48EC9FA10291}"/>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1" name="Text Placeholder 2">
            <a:extLst>
              <a:ext uri="{FF2B5EF4-FFF2-40B4-BE49-F238E27FC236}">
                <a16:creationId xmlns:a16="http://schemas.microsoft.com/office/drawing/2014/main" id="{E4BAB351-0378-AF11-BE20-E9737FFFB48B}"/>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8760DA18-D6DF-53A4-0657-FD6B988917B2}"/>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C7E34D4E-6ABF-6188-7F41-B8682A735288}"/>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2327D909-1DBD-18E8-4D24-487785367118}"/>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
            <a:extLst>
              <a:ext uri="{FF2B5EF4-FFF2-40B4-BE49-F238E27FC236}">
                <a16:creationId xmlns:a16="http://schemas.microsoft.com/office/drawing/2014/main" id="{8C838632-1062-D799-8E9D-4571D219DE37}"/>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6" name="Text Placeholder 2">
            <a:extLst>
              <a:ext uri="{FF2B5EF4-FFF2-40B4-BE49-F238E27FC236}">
                <a16:creationId xmlns:a16="http://schemas.microsoft.com/office/drawing/2014/main" id="{ADF86B72-9527-0782-8009-B28346B8299A}"/>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7" name="Text Placeholder 21">
            <a:extLst>
              <a:ext uri="{FF2B5EF4-FFF2-40B4-BE49-F238E27FC236}">
                <a16:creationId xmlns:a16="http://schemas.microsoft.com/office/drawing/2014/main" id="{B9E9B1DB-1111-BA13-6F36-2F257D9A243A}"/>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
            <a:extLst>
              <a:ext uri="{FF2B5EF4-FFF2-40B4-BE49-F238E27FC236}">
                <a16:creationId xmlns:a16="http://schemas.microsoft.com/office/drawing/2014/main" id="{DEBFD5F9-288D-1473-1BB1-54B2FE8A9097}"/>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49" name="Text Placeholder 21">
            <a:extLst>
              <a:ext uri="{FF2B5EF4-FFF2-40B4-BE49-F238E27FC236}">
                <a16:creationId xmlns:a16="http://schemas.microsoft.com/office/drawing/2014/main" id="{59F9C79A-EDC5-FE21-398C-21AE729ED071}"/>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0" name="Text Placeholder 21">
            <a:extLst>
              <a:ext uri="{FF2B5EF4-FFF2-40B4-BE49-F238E27FC236}">
                <a16:creationId xmlns:a16="http://schemas.microsoft.com/office/drawing/2014/main" id="{4142546D-119D-C42C-661A-3A476C49586A}"/>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1" name="Text Placeholder 21">
            <a:extLst>
              <a:ext uri="{FF2B5EF4-FFF2-40B4-BE49-F238E27FC236}">
                <a16:creationId xmlns:a16="http://schemas.microsoft.com/office/drawing/2014/main" id="{D797AFB8-A1BB-41C9-EEFA-82DFFD87A050}"/>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2" name="Text Placeholder 21">
            <a:extLst>
              <a:ext uri="{FF2B5EF4-FFF2-40B4-BE49-F238E27FC236}">
                <a16:creationId xmlns:a16="http://schemas.microsoft.com/office/drawing/2014/main" id="{DC94B6CB-FD97-1BBB-81F5-4FEF47C99741}"/>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3" name="Text Placeholder 21">
            <a:extLst>
              <a:ext uri="{FF2B5EF4-FFF2-40B4-BE49-F238E27FC236}">
                <a16:creationId xmlns:a16="http://schemas.microsoft.com/office/drawing/2014/main" id="{505B7E51-833B-1483-C456-9A41BE03399C}"/>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4" name="Text Placeholder 2">
            <a:extLst>
              <a:ext uri="{FF2B5EF4-FFF2-40B4-BE49-F238E27FC236}">
                <a16:creationId xmlns:a16="http://schemas.microsoft.com/office/drawing/2014/main" id="{A0FE6705-CF77-2979-16BC-2CFC4514E1D9}"/>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5" name="Text Placeholder 2">
            <a:extLst>
              <a:ext uri="{FF2B5EF4-FFF2-40B4-BE49-F238E27FC236}">
                <a16:creationId xmlns:a16="http://schemas.microsoft.com/office/drawing/2014/main" id="{025F9500-5F71-D42F-993B-600ECDC2A09E}"/>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
            <a:extLst>
              <a:ext uri="{FF2B5EF4-FFF2-40B4-BE49-F238E27FC236}">
                <a16:creationId xmlns:a16="http://schemas.microsoft.com/office/drawing/2014/main" id="{E8FB7EA2-55A9-9F68-D2D0-E66599C28DCA}"/>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9" name="Text Placeholder 2">
            <a:extLst>
              <a:ext uri="{FF2B5EF4-FFF2-40B4-BE49-F238E27FC236}">
                <a16:creationId xmlns:a16="http://schemas.microsoft.com/office/drawing/2014/main" id="{AFF3F6A8-EBB7-0B19-D082-4639C8FA4646}"/>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71" name="Text Placeholder 2">
            <a:extLst>
              <a:ext uri="{FF2B5EF4-FFF2-40B4-BE49-F238E27FC236}">
                <a16:creationId xmlns:a16="http://schemas.microsoft.com/office/drawing/2014/main" id="{9EBA0DD5-662F-4D71-78D7-E10CD937A858}"/>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374695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3"/>
          </p:nvPr>
        </p:nvSpPr>
        <p:spPr>
          <a:xfrm>
            <a:off x="3657600" y="6477005"/>
            <a:ext cx="4876800" cy="244475"/>
          </a:xfrm>
          <a:prstGeom prst="rect">
            <a:avLst/>
          </a:prstGeom>
        </p:spPr>
        <p:txBody>
          <a:bodyPr vert="horz" lIns="91440" tIns="45720" rIns="91440" bIns="45720" rtlCol="0" anchor="ctr"/>
          <a:lstStyle>
            <a:lvl1pPr algn="ctr">
              <a:defRPr sz="1200">
                <a:solidFill>
                  <a:schemeClr val="bg1"/>
                </a:solidFill>
              </a:defRPr>
            </a:lvl1pPr>
          </a:lstStyle>
          <a:p>
            <a:r>
              <a:rPr lang="en-US"/>
              <a:t>© 2024 Massachusetts Attorney General’s Office</a:t>
            </a:r>
          </a:p>
        </p:txBody>
      </p:sp>
      <p:sp>
        <p:nvSpPr>
          <p:cNvPr id="4" name="Date Placeholder 3">
            <a:extLst>
              <a:ext uri="{FF2B5EF4-FFF2-40B4-BE49-F238E27FC236}">
                <a16:creationId xmlns:a16="http://schemas.microsoft.com/office/drawing/2014/main" id="{0DB4B983-3998-42FD-9CF2-4E139D8021DC}"/>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5154D4AC-3ECC-4C2E-B961-39D65B4D7796}"/>
              </a:ext>
            </a:extLst>
          </p:cNvPr>
          <p:cNvSpPr>
            <a:spLocks noGrp="1"/>
          </p:cNvSpPr>
          <p:nvPr>
            <p:ph type="sldNum" sz="quarter" idx="11"/>
          </p:nvPr>
        </p:nvSpPr>
        <p:spPr/>
        <p:txBody>
          <a:bodyPr/>
          <a:lstStyle/>
          <a:p>
            <a:fld id="{1C078096-9997-49EF-9104-EC42DAE8B88D}" type="slidenum">
              <a:rPr lang="en-US" smtClean="0"/>
              <a:pPr/>
              <a:t>‹#›</a:t>
            </a:fld>
            <a:endParaRPr lang="en-US"/>
          </a:p>
        </p:txBody>
      </p:sp>
      <p:sp>
        <p:nvSpPr>
          <p:cNvPr id="6" name="Title 5">
            <a:extLst>
              <a:ext uri="{FF2B5EF4-FFF2-40B4-BE49-F238E27FC236}">
                <a16:creationId xmlns:a16="http://schemas.microsoft.com/office/drawing/2014/main" id="{C8030078-205E-4EC9-8F24-D9A9639740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527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ril">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26" name="Text Placeholder 21">
            <a:extLst>
              <a:ext uri="{FF2B5EF4-FFF2-40B4-BE49-F238E27FC236}">
                <a16:creationId xmlns:a16="http://schemas.microsoft.com/office/drawing/2014/main" id="{03480C92-D9DE-2600-8878-50CBD08BD44F}"/>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8" name="Text Placeholder 21">
            <a:extLst>
              <a:ext uri="{FF2B5EF4-FFF2-40B4-BE49-F238E27FC236}">
                <a16:creationId xmlns:a16="http://schemas.microsoft.com/office/drawing/2014/main" id="{F51EAE76-4288-740E-DD89-DE03A54894B6}"/>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29" name="Text Placeholder 21">
            <a:extLst>
              <a:ext uri="{FF2B5EF4-FFF2-40B4-BE49-F238E27FC236}">
                <a16:creationId xmlns:a16="http://schemas.microsoft.com/office/drawing/2014/main" id="{6D33263F-1961-139C-5319-83CB070664D3}"/>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0" name="Text Placeholder 21">
            <a:extLst>
              <a:ext uri="{FF2B5EF4-FFF2-40B4-BE49-F238E27FC236}">
                <a16:creationId xmlns:a16="http://schemas.microsoft.com/office/drawing/2014/main" id="{9E9EEF8E-ADA2-7360-2EC0-7837B51F2176}"/>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1" name="Text Placeholder 21">
            <a:extLst>
              <a:ext uri="{FF2B5EF4-FFF2-40B4-BE49-F238E27FC236}">
                <a16:creationId xmlns:a16="http://schemas.microsoft.com/office/drawing/2014/main" id="{3C63D274-E2AF-CEC0-8477-3D812E82FD7F}"/>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2" name="Text Placeholder 21">
            <a:extLst>
              <a:ext uri="{FF2B5EF4-FFF2-40B4-BE49-F238E27FC236}">
                <a16:creationId xmlns:a16="http://schemas.microsoft.com/office/drawing/2014/main" id="{581F3A84-9C5C-A2DE-A357-D33683918A34}"/>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33" name="Text Placeholder 2">
            <a:extLst>
              <a:ext uri="{FF2B5EF4-FFF2-40B4-BE49-F238E27FC236}">
                <a16:creationId xmlns:a16="http://schemas.microsoft.com/office/drawing/2014/main" id="{48C36CB0-8AFF-2D1A-2EB0-F8352DF978AA}"/>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1" name="Text Placeholder 2">
            <a:extLst>
              <a:ext uri="{FF2B5EF4-FFF2-40B4-BE49-F238E27FC236}">
                <a16:creationId xmlns:a16="http://schemas.microsoft.com/office/drawing/2014/main" id="{8148F11A-22AD-65C7-75F2-89A4D64A9748}"/>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5" name="Text Placeholder 2">
            <a:extLst>
              <a:ext uri="{FF2B5EF4-FFF2-40B4-BE49-F238E27FC236}">
                <a16:creationId xmlns:a16="http://schemas.microsoft.com/office/drawing/2014/main" id="{5475E77E-C900-B918-F3AE-6820054B8A60}"/>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47" name="Text Placeholder 2">
            <a:extLst>
              <a:ext uri="{FF2B5EF4-FFF2-40B4-BE49-F238E27FC236}">
                <a16:creationId xmlns:a16="http://schemas.microsoft.com/office/drawing/2014/main" id="{718133D1-A7BD-8153-486E-AB3B15A75DEB}"/>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1" name="Text Placeholder 2">
            <a:extLst>
              <a:ext uri="{FF2B5EF4-FFF2-40B4-BE49-F238E27FC236}">
                <a16:creationId xmlns:a16="http://schemas.microsoft.com/office/drawing/2014/main" id="{FFD8146F-7AAE-E2A4-BF2B-175ABEC110EE}"/>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3" name="Text Placeholder 2">
            <a:extLst>
              <a:ext uri="{FF2B5EF4-FFF2-40B4-BE49-F238E27FC236}">
                <a16:creationId xmlns:a16="http://schemas.microsoft.com/office/drawing/2014/main" id="{EFC900DC-085B-49F1-6BDF-327336632D12}"/>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57" name="Text Placeholder 21">
            <a:extLst>
              <a:ext uri="{FF2B5EF4-FFF2-40B4-BE49-F238E27FC236}">
                <a16:creationId xmlns:a16="http://schemas.microsoft.com/office/drawing/2014/main" id="{50FADF55-BDEF-B4C3-2DA2-B09F5C1AEF7B}"/>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59" name="Text Placeholder 21">
            <a:extLst>
              <a:ext uri="{FF2B5EF4-FFF2-40B4-BE49-F238E27FC236}">
                <a16:creationId xmlns:a16="http://schemas.microsoft.com/office/drawing/2014/main" id="{D9847C35-4BFE-B1FA-0074-D42160C7A572}"/>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3" name="Text Placeholder 21">
            <a:extLst>
              <a:ext uri="{FF2B5EF4-FFF2-40B4-BE49-F238E27FC236}">
                <a16:creationId xmlns:a16="http://schemas.microsoft.com/office/drawing/2014/main" id="{47A4B399-F7F6-EF07-63E1-BE2F5B5D3148}"/>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2" name="Text Placeholder 21">
            <a:extLst>
              <a:ext uri="{FF2B5EF4-FFF2-40B4-BE49-F238E27FC236}">
                <a16:creationId xmlns:a16="http://schemas.microsoft.com/office/drawing/2014/main" id="{6B1314BC-A552-1840-9710-BDDE1721C949}"/>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3" name="Text Placeholder 21">
            <a:extLst>
              <a:ext uri="{FF2B5EF4-FFF2-40B4-BE49-F238E27FC236}">
                <a16:creationId xmlns:a16="http://schemas.microsoft.com/office/drawing/2014/main" id="{06961B9A-6543-05BC-3D31-3632374C779C}"/>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4" name="Text Placeholder 21">
            <a:extLst>
              <a:ext uri="{FF2B5EF4-FFF2-40B4-BE49-F238E27FC236}">
                <a16:creationId xmlns:a16="http://schemas.microsoft.com/office/drawing/2014/main" id="{8CDF7BF1-AC46-D0F2-9681-F5C6AAE65CE5}"/>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795" name="Text Placeholder 2">
            <a:extLst>
              <a:ext uri="{FF2B5EF4-FFF2-40B4-BE49-F238E27FC236}">
                <a16:creationId xmlns:a16="http://schemas.microsoft.com/office/drawing/2014/main" id="{F9A6B7AA-B930-0BD5-073E-0FC0A36A801B}"/>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6" name="Text Placeholder 2">
            <a:extLst>
              <a:ext uri="{FF2B5EF4-FFF2-40B4-BE49-F238E27FC236}">
                <a16:creationId xmlns:a16="http://schemas.microsoft.com/office/drawing/2014/main" id="{C28D3E4C-F3D3-BA87-CCE8-3DAF2A83D4F1}"/>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7" name="Text Placeholder 2">
            <a:extLst>
              <a:ext uri="{FF2B5EF4-FFF2-40B4-BE49-F238E27FC236}">
                <a16:creationId xmlns:a16="http://schemas.microsoft.com/office/drawing/2014/main" id="{CB4BDD95-C248-A79B-0D87-168C6EE21C27}"/>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8" name="Text Placeholder 2">
            <a:extLst>
              <a:ext uri="{FF2B5EF4-FFF2-40B4-BE49-F238E27FC236}">
                <a16:creationId xmlns:a16="http://schemas.microsoft.com/office/drawing/2014/main" id="{E40E30EA-E7AC-769C-DFE9-2C2EE693F05D}"/>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799" name="Text Placeholder 2">
            <a:extLst>
              <a:ext uri="{FF2B5EF4-FFF2-40B4-BE49-F238E27FC236}">
                <a16:creationId xmlns:a16="http://schemas.microsoft.com/office/drawing/2014/main" id="{A16AB2F0-CD53-FB09-4A6F-D7C8D905F5E5}"/>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0" name="Text Placeholder 2">
            <a:extLst>
              <a:ext uri="{FF2B5EF4-FFF2-40B4-BE49-F238E27FC236}">
                <a16:creationId xmlns:a16="http://schemas.microsoft.com/office/drawing/2014/main" id="{202D130A-2872-A51F-5078-92225CB7C112}"/>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1" name="Text Placeholder 21">
            <a:extLst>
              <a:ext uri="{FF2B5EF4-FFF2-40B4-BE49-F238E27FC236}">
                <a16:creationId xmlns:a16="http://schemas.microsoft.com/office/drawing/2014/main" id="{8EAB2E23-034A-FA45-DB9C-F2BC05A4B735}"/>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2" name="Text Placeholder 21">
            <a:extLst>
              <a:ext uri="{FF2B5EF4-FFF2-40B4-BE49-F238E27FC236}">
                <a16:creationId xmlns:a16="http://schemas.microsoft.com/office/drawing/2014/main" id="{95F165C5-EE2F-32A4-09CC-8BC5B02245E6}"/>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3" name="Text Placeholder 21">
            <a:extLst>
              <a:ext uri="{FF2B5EF4-FFF2-40B4-BE49-F238E27FC236}">
                <a16:creationId xmlns:a16="http://schemas.microsoft.com/office/drawing/2014/main" id="{99D35894-B0DF-5972-67C3-86CA510BC5BE}"/>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4" name="Text Placeholder 21">
            <a:extLst>
              <a:ext uri="{FF2B5EF4-FFF2-40B4-BE49-F238E27FC236}">
                <a16:creationId xmlns:a16="http://schemas.microsoft.com/office/drawing/2014/main" id="{337B590D-A9FA-A6A8-7C97-424B9F0684C9}"/>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5" name="Text Placeholder 21">
            <a:extLst>
              <a:ext uri="{FF2B5EF4-FFF2-40B4-BE49-F238E27FC236}">
                <a16:creationId xmlns:a16="http://schemas.microsoft.com/office/drawing/2014/main" id="{C1C6EA46-FD75-E704-09F2-0929AEDAE6B0}"/>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6" name="Text Placeholder 21">
            <a:extLst>
              <a:ext uri="{FF2B5EF4-FFF2-40B4-BE49-F238E27FC236}">
                <a16:creationId xmlns:a16="http://schemas.microsoft.com/office/drawing/2014/main" id="{0DC3C1DB-6C74-76C6-7204-2B0C3CE7FA2D}"/>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07" name="Text Placeholder 2">
            <a:extLst>
              <a:ext uri="{FF2B5EF4-FFF2-40B4-BE49-F238E27FC236}">
                <a16:creationId xmlns:a16="http://schemas.microsoft.com/office/drawing/2014/main" id="{A5474F26-B208-3698-1C84-61890F454029}"/>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8" name="Text Placeholder 2">
            <a:extLst>
              <a:ext uri="{FF2B5EF4-FFF2-40B4-BE49-F238E27FC236}">
                <a16:creationId xmlns:a16="http://schemas.microsoft.com/office/drawing/2014/main" id="{7B017046-8547-43A9-FA49-CDB9384ED1D9}"/>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09" name="Text Placeholder 2">
            <a:extLst>
              <a:ext uri="{FF2B5EF4-FFF2-40B4-BE49-F238E27FC236}">
                <a16:creationId xmlns:a16="http://schemas.microsoft.com/office/drawing/2014/main" id="{61BF3790-59F2-42A9-8F1B-E192E3579DDF}"/>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0" name="Text Placeholder 2">
            <a:extLst>
              <a:ext uri="{FF2B5EF4-FFF2-40B4-BE49-F238E27FC236}">
                <a16:creationId xmlns:a16="http://schemas.microsoft.com/office/drawing/2014/main" id="{762FB43A-228A-E0B5-3826-59966425686F}"/>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1" name="Text Placeholder 2">
            <a:extLst>
              <a:ext uri="{FF2B5EF4-FFF2-40B4-BE49-F238E27FC236}">
                <a16:creationId xmlns:a16="http://schemas.microsoft.com/office/drawing/2014/main" id="{B15738A2-B5B6-0633-64AF-66563A29DD10}"/>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2" name="Text Placeholder 2">
            <a:extLst>
              <a:ext uri="{FF2B5EF4-FFF2-40B4-BE49-F238E27FC236}">
                <a16:creationId xmlns:a16="http://schemas.microsoft.com/office/drawing/2014/main" id="{6F8092EF-D2A1-7D38-C847-7E713414DD3A}"/>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13" name="Text Placeholder 21">
            <a:extLst>
              <a:ext uri="{FF2B5EF4-FFF2-40B4-BE49-F238E27FC236}">
                <a16:creationId xmlns:a16="http://schemas.microsoft.com/office/drawing/2014/main" id="{089883F6-2E5B-FE13-5EFF-7CE41B82E406}"/>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4" name="Text Placeholder 21">
            <a:extLst>
              <a:ext uri="{FF2B5EF4-FFF2-40B4-BE49-F238E27FC236}">
                <a16:creationId xmlns:a16="http://schemas.microsoft.com/office/drawing/2014/main" id="{3E7399A5-6A90-4D5A-2E95-453829853342}"/>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5" name="Text Placeholder 21">
            <a:extLst>
              <a:ext uri="{FF2B5EF4-FFF2-40B4-BE49-F238E27FC236}">
                <a16:creationId xmlns:a16="http://schemas.microsoft.com/office/drawing/2014/main" id="{8032865A-6B17-4CF9-AD57-759FAA8C14B1}"/>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6" name="Text Placeholder 21">
            <a:extLst>
              <a:ext uri="{FF2B5EF4-FFF2-40B4-BE49-F238E27FC236}">
                <a16:creationId xmlns:a16="http://schemas.microsoft.com/office/drawing/2014/main" id="{7BEDF1B7-2101-58EB-173B-560B50B1D7C2}"/>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7" name="Text Placeholder 21">
            <a:extLst>
              <a:ext uri="{FF2B5EF4-FFF2-40B4-BE49-F238E27FC236}">
                <a16:creationId xmlns:a16="http://schemas.microsoft.com/office/drawing/2014/main" id="{EE8D67CC-97B1-9ED7-F064-6B0F24CE457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8" name="Text Placeholder 21">
            <a:extLst>
              <a:ext uri="{FF2B5EF4-FFF2-40B4-BE49-F238E27FC236}">
                <a16:creationId xmlns:a16="http://schemas.microsoft.com/office/drawing/2014/main" id="{B9ECC4C1-5268-5D5B-5858-CE7528C3B161}"/>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19" name="Text Placeholder 2">
            <a:extLst>
              <a:ext uri="{FF2B5EF4-FFF2-40B4-BE49-F238E27FC236}">
                <a16:creationId xmlns:a16="http://schemas.microsoft.com/office/drawing/2014/main" id="{31DEBA60-C4CA-7C7D-342B-F53B36907816}"/>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0" name="Text Placeholder 2">
            <a:extLst>
              <a:ext uri="{FF2B5EF4-FFF2-40B4-BE49-F238E27FC236}">
                <a16:creationId xmlns:a16="http://schemas.microsoft.com/office/drawing/2014/main" id="{12F44D2C-4302-E514-46AC-29BCCACD7F00}"/>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1" name="Text Placeholder 2">
            <a:extLst>
              <a:ext uri="{FF2B5EF4-FFF2-40B4-BE49-F238E27FC236}">
                <a16:creationId xmlns:a16="http://schemas.microsoft.com/office/drawing/2014/main" id="{B9B6E657-14B4-E24E-057B-E09759AF8449}"/>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2" name="Text Placeholder 2">
            <a:extLst>
              <a:ext uri="{FF2B5EF4-FFF2-40B4-BE49-F238E27FC236}">
                <a16:creationId xmlns:a16="http://schemas.microsoft.com/office/drawing/2014/main" id="{854579A2-F6AB-ED01-34A1-6B541D886E00}"/>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3" name="Text Placeholder 2">
            <a:extLst>
              <a:ext uri="{FF2B5EF4-FFF2-40B4-BE49-F238E27FC236}">
                <a16:creationId xmlns:a16="http://schemas.microsoft.com/office/drawing/2014/main" id="{156DDCCC-A9F7-F3E3-4CF3-317FEE423D18}"/>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4" name="Text Placeholder 2">
            <a:extLst>
              <a:ext uri="{FF2B5EF4-FFF2-40B4-BE49-F238E27FC236}">
                <a16:creationId xmlns:a16="http://schemas.microsoft.com/office/drawing/2014/main" id="{25414524-86C7-8078-113D-97DBD4CE5341}"/>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25" name="Text Placeholder 21">
            <a:extLst>
              <a:ext uri="{FF2B5EF4-FFF2-40B4-BE49-F238E27FC236}">
                <a16:creationId xmlns:a16="http://schemas.microsoft.com/office/drawing/2014/main" id="{89CBB617-0247-E111-7E3F-7F6697D12C53}"/>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6" name="Text Placeholder 21">
            <a:extLst>
              <a:ext uri="{FF2B5EF4-FFF2-40B4-BE49-F238E27FC236}">
                <a16:creationId xmlns:a16="http://schemas.microsoft.com/office/drawing/2014/main" id="{DBEC3A21-47F2-B01A-D2D4-AB4E9A600191}"/>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27" name="Text Placeholder 21">
            <a:extLst>
              <a:ext uri="{FF2B5EF4-FFF2-40B4-BE49-F238E27FC236}">
                <a16:creationId xmlns:a16="http://schemas.microsoft.com/office/drawing/2014/main" id="{507F4AA4-EE83-1892-692C-3ECFB16727B0}"/>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5" name="Text Placeholder 21">
            <a:extLst>
              <a:ext uri="{FF2B5EF4-FFF2-40B4-BE49-F238E27FC236}">
                <a16:creationId xmlns:a16="http://schemas.microsoft.com/office/drawing/2014/main" id="{5E3F98DA-EF04-A9E4-D257-F0C2997ED6B3}"/>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6" name="Text Placeholder 21">
            <a:extLst>
              <a:ext uri="{FF2B5EF4-FFF2-40B4-BE49-F238E27FC236}">
                <a16:creationId xmlns:a16="http://schemas.microsoft.com/office/drawing/2014/main" id="{0AABE093-C6A8-02E2-42C9-B74FEA5D1FFE}"/>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7" name="Text Placeholder 21">
            <a:extLst>
              <a:ext uri="{FF2B5EF4-FFF2-40B4-BE49-F238E27FC236}">
                <a16:creationId xmlns:a16="http://schemas.microsoft.com/office/drawing/2014/main" id="{AB043392-85B4-A084-B070-EA98B1A9E45F}"/>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48" name="Text Placeholder 2">
            <a:extLst>
              <a:ext uri="{FF2B5EF4-FFF2-40B4-BE49-F238E27FC236}">
                <a16:creationId xmlns:a16="http://schemas.microsoft.com/office/drawing/2014/main" id="{A5E901E7-1559-CF4D-D248-ED28393A9C90}"/>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49" name="Text Placeholder 2">
            <a:extLst>
              <a:ext uri="{FF2B5EF4-FFF2-40B4-BE49-F238E27FC236}">
                <a16:creationId xmlns:a16="http://schemas.microsoft.com/office/drawing/2014/main" id="{0132E90F-9C5D-EA01-2E8B-ECC573CB925B}"/>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0" name="Text Placeholder 2">
            <a:extLst>
              <a:ext uri="{FF2B5EF4-FFF2-40B4-BE49-F238E27FC236}">
                <a16:creationId xmlns:a16="http://schemas.microsoft.com/office/drawing/2014/main" id="{576E98CF-C715-0321-5A94-328C1F65B030}"/>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1" name="Text Placeholder 2">
            <a:extLst>
              <a:ext uri="{FF2B5EF4-FFF2-40B4-BE49-F238E27FC236}">
                <a16:creationId xmlns:a16="http://schemas.microsoft.com/office/drawing/2014/main" id="{A26E205A-2564-1C8F-C8C0-D231C550FDD0}"/>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2" name="Text Placeholder 2">
            <a:extLst>
              <a:ext uri="{FF2B5EF4-FFF2-40B4-BE49-F238E27FC236}">
                <a16:creationId xmlns:a16="http://schemas.microsoft.com/office/drawing/2014/main" id="{24E604DB-03C5-FEE3-3176-3128BF016F1A}"/>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3" name="Text Placeholder 2">
            <a:extLst>
              <a:ext uri="{FF2B5EF4-FFF2-40B4-BE49-F238E27FC236}">
                <a16:creationId xmlns:a16="http://schemas.microsoft.com/office/drawing/2014/main" id="{670747EF-1D62-A232-D800-FA55767C9D27}"/>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4" name="Text Placeholder 21">
            <a:extLst>
              <a:ext uri="{FF2B5EF4-FFF2-40B4-BE49-F238E27FC236}">
                <a16:creationId xmlns:a16="http://schemas.microsoft.com/office/drawing/2014/main" id="{1740C345-F7BC-80C7-1A35-A7E38962252A}"/>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5" name="Text Placeholder 2">
            <a:extLst>
              <a:ext uri="{FF2B5EF4-FFF2-40B4-BE49-F238E27FC236}">
                <a16:creationId xmlns:a16="http://schemas.microsoft.com/office/drawing/2014/main" id="{ECE3C870-86D3-FF54-18CB-F54B8DD43E13}"/>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65" name="Text Placeholder 21">
            <a:extLst>
              <a:ext uri="{FF2B5EF4-FFF2-40B4-BE49-F238E27FC236}">
                <a16:creationId xmlns:a16="http://schemas.microsoft.com/office/drawing/2014/main" id="{D82A19B0-6D34-5158-1EAF-6B17A889A875}"/>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69" name="Text Placeholder 21">
            <a:extLst>
              <a:ext uri="{FF2B5EF4-FFF2-40B4-BE49-F238E27FC236}">
                <a16:creationId xmlns:a16="http://schemas.microsoft.com/office/drawing/2014/main" id="{82AB8DCC-3A5B-2516-CCC8-8910A0B5A53D}"/>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5" name="Text Placeholder 21">
            <a:extLst>
              <a:ext uri="{FF2B5EF4-FFF2-40B4-BE49-F238E27FC236}">
                <a16:creationId xmlns:a16="http://schemas.microsoft.com/office/drawing/2014/main" id="{06967F1F-BB4D-6E97-E1B5-BE739B4989B1}"/>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6" name="Text Placeholder 21">
            <a:extLst>
              <a:ext uri="{FF2B5EF4-FFF2-40B4-BE49-F238E27FC236}">
                <a16:creationId xmlns:a16="http://schemas.microsoft.com/office/drawing/2014/main" id="{3BC676C8-0B41-5199-57BE-B2A28DB15751}"/>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7" name="Text Placeholder 21">
            <a:extLst>
              <a:ext uri="{FF2B5EF4-FFF2-40B4-BE49-F238E27FC236}">
                <a16:creationId xmlns:a16="http://schemas.microsoft.com/office/drawing/2014/main" id="{7EB32C30-21EF-CD40-5AF2-726250F19C6F}"/>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79" name="Text Placeholder 2">
            <a:extLst>
              <a:ext uri="{FF2B5EF4-FFF2-40B4-BE49-F238E27FC236}">
                <a16:creationId xmlns:a16="http://schemas.microsoft.com/office/drawing/2014/main" id="{4C561879-974C-5A81-7292-98A27E11C847}"/>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0" name="Text Placeholder 2">
            <a:extLst>
              <a:ext uri="{FF2B5EF4-FFF2-40B4-BE49-F238E27FC236}">
                <a16:creationId xmlns:a16="http://schemas.microsoft.com/office/drawing/2014/main" id="{7D2012F1-A54E-C1D5-CF2F-BBE5C736C8A7}"/>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1" name="Text Placeholder 2">
            <a:extLst>
              <a:ext uri="{FF2B5EF4-FFF2-40B4-BE49-F238E27FC236}">
                <a16:creationId xmlns:a16="http://schemas.microsoft.com/office/drawing/2014/main" id="{481DA71A-A87E-131A-4AD6-5E1D0E6D2C43}"/>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2" name="Text Placeholder 2">
            <a:extLst>
              <a:ext uri="{FF2B5EF4-FFF2-40B4-BE49-F238E27FC236}">
                <a16:creationId xmlns:a16="http://schemas.microsoft.com/office/drawing/2014/main" id="{1B5A66C9-C7F7-C9AA-461B-BC4E012AD967}"/>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3" name="Text Placeholder 2">
            <a:extLst>
              <a:ext uri="{FF2B5EF4-FFF2-40B4-BE49-F238E27FC236}">
                <a16:creationId xmlns:a16="http://schemas.microsoft.com/office/drawing/2014/main" id="{8E23917F-F330-D83B-EC4B-82AE9051D7ED}"/>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0027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rch">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20" name="Text Placeholder 13">
            <a:extLst>
              <a:ext uri="{FF2B5EF4-FFF2-40B4-BE49-F238E27FC236}">
                <a16:creationId xmlns:a16="http://schemas.microsoft.com/office/drawing/2014/main" id="{6B0FF4FF-E5D9-FAC6-B708-1AC23C3ADE27}"/>
              </a:ext>
            </a:extLst>
          </p:cNvPr>
          <p:cNvSpPr>
            <a:spLocks noGrp="1"/>
          </p:cNvSpPr>
          <p:nvPr>
            <p:ph type="body" sz="quarter" idx="55" hasCustomPrompt="1"/>
          </p:nvPr>
        </p:nvSpPr>
        <p:spPr>
          <a:xfrm>
            <a:off x="10250594" y="228600"/>
            <a:ext cx="1652057" cy="411268"/>
          </a:xfrm>
        </p:spPr>
        <p:txBody>
          <a:bodyPr>
            <a:noAutofit/>
          </a:bodyPr>
          <a:lstStyle>
            <a:lvl1pPr marL="0" indent="0" algn="r">
              <a:buNone/>
              <a:defRPr sz="2400" b="0"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YEAR</a:t>
            </a:r>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88" name="Text Placeholder 21">
            <a:extLst>
              <a:ext uri="{FF2B5EF4-FFF2-40B4-BE49-F238E27FC236}">
                <a16:creationId xmlns:a16="http://schemas.microsoft.com/office/drawing/2014/main" id="{A1470067-6057-35FA-54EF-110E28AF2F9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9" name="Text Placeholder 21">
            <a:extLst>
              <a:ext uri="{FF2B5EF4-FFF2-40B4-BE49-F238E27FC236}">
                <a16:creationId xmlns:a16="http://schemas.microsoft.com/office/drawing/2014/main" id="{012FF6C4-3F0B-EC1B-27B3-55A34FA18D0E}"/>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0" name="Text Placeholder 21">
            <a:extLst>
              <a:ext uri="{FF2B5EF4-FFF2-40B4-BE49-F238E27FC236}">
                <a16:creationId xmlns:a16="http://schemas.microsoft.com/office/drawing/2014/main" id="{6EE24261-D929-F53C-DFF8-CA431F354B74}"/>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1" name="Text Placeholder 21">
            <a:extLst>
              <a:ext uri="{FF2B5EF4-FFF2-40B4-BE49-F238E27FC236}">
                <a16:creationId xmlns:a16="http://schemas.microsoft.com/office/drawing/2014/main" id="{2A32F580-857C-ED7A-FD14-CE12F0D1559C}"/>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2" name="Text Placeholder 21">
            <a:extLst>
              <a:ext uri="{FF2B5EF4-FFF2-40B4-BE49-F238E27FC236}">
                <a16:creationId xmlns:a16="http://schemas.microsoft.com/office/drawing/2014/main" id="{43BF2B2D-FCB5-8EF0-25C5-7515B9B3D81C}"/>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3" name="Text Placeholder 21">
            <a:extLst>
              <a:ext uri="{FF2B5EF4-FFF2-40B4-BE49-F238E27FC236}">
                <a16:creationId xmlns:a16="http://schemas.microsoft.com/office/drawing/2014/main" id="{44715596-AF5F-78E7-3018-EF092C5CD574}"/>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4" name="Text Placeholder 2">
            <a:extLst>
              <a:ext uri="{FF2B5EF4-FFF2-40B4-BE49-F238E27FC236}">
                <a16:creationId xmlns:a16="http://schemas.microsoft.com/office/drawing/2014/main" id="{9B1AF177-F1F9-F563-C583-150786CAB302}"/>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5" name="Text Placeholder 2">
            <a:extLst>
              <a:ext uri="{FF2B5EF4-FFF2-40B4-BE49-F238E27FC236}">
                <a16:creationId xmlns:a16="http://schemas.microsoft.com/office/drawing/2014/main" id="{0D091039-1BAE-CD9E-8C65-944BB4CC9FEA}"/>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6" name="Text Placeholder 2">
            <a:extLst>
              <a:ext uri="{FF2B5EF4-FFF2-40B4-BE49-F238E27FC236}">
                <a16:creationId xmlns:a16="http://schemas.microsoft.com/office/drawing/2014/main" id="{D67A5E79-F4B3-0F2C-8F05-297A07410F65}"/>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7" name="Text Placeholder 2">
            <a:extLst>
              <a:ext uri="{FF2B5EF4-FFF2-40B4-BE49-F238E27FC236}">
                <a16:creationId xmlns:a16="http://schemas.microsoft.com/office/drawing/2014/main" id="{B0EF86C4-64D2-2CF8-29AD-8B94A6643D00}"/>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8" name="Text Placeholder 2">
            <a:extLst>
              <a:ext uri="{FF2B5EF4-FFF2-40B4-BE49-F238E27FC236}">
                <a16:creationId xmlns:a16="http://schemas.microsoft.com/office/drawing/2014/main" id="{A7A94A63-95C3-020A-4515-6162961168D8}"/>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9" name="Text Placeholder 2">
            <a:extLst>
              <a:ext uri="{FF2B5EF4-FFF2-40B4-BE49-F238E27FC236}">
                <a16:creationId xmlns:a16="http://schemas.microsoft.com/office/drawing/2014/main" id="{A993B05A-ADC3-B750-EBC9-6960BECAAEA7}"/>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0" name="Text Placeholder 21">
            <a:extLst>
              <a:ext uri="{FF2B5EF4-FFF2-40B4-BE49-F238E27FC236}">
                <a16:creationId xmlns:a16="http://schemas.microsoft.com/office/drawing/2014/main" id="{C9A7F8F0-B335-6CE0-6793-E0AF935C0017}"/>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1" name="Text Placeholder 21">
            <a:extLst>
              <a:ext uri="{FF2B5EF4-FFF2-40B4-BE49-F238E27FC236}">
                <a16:creationId xmlns:a16="http://schemas.microsoft.com/office/drawing/2014/main" id="{A7EF1B72-1020-E86C-4B1F-0B3C5DEA471B}"/>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2" name="Text Placeholder 21">
            <a:extLst>
              <a:ext uri="{FF2B5EF4-FFF2-40B4-BE49-F238E27FC236}">
                <a16:creationId xmlns:a16="http://schemas.microsoft.com/office/drawing/2014/main" id="{ABB306AE-E768-CD63-6882-0D9EFB1724DA}"/>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3" name="Text Placeholder 21">
            <a:extLst>
              <a:ext uri="{FF2B5EF4-FFF2-40B4-BE49-F238E27FC236}">
                <a16:creationId xmlns:a16="http://schemas.microsoft.com/office/drawing/2014/main" id="{D6AD8F69-5EDC-01E6-774D-C2AEA34C8113}"/>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4" name="Text Placeholder 21">
            <a:extLst>
              <a:ext uri="{FF2B5EF4-FFF2-40B4-BE49-F238E27FC236}">
                <a16:creationId xmlns:a16="http://schemas.microsoft.com/office/drawing/2014/main" id="{9E5DEF59-6AB0-EA7A-2D4A-75FB89B798FD}"/>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5" name="Text Placeholder 21">
            <a:extLst>
              <a:ext uri="{FF2B5EF4-FFF2-40B4-BE49-F238E27FC236}">
                <a16:creationId xmlns:a16="http://schemas.microsoft.com/office/drawing/2014/main" id="{7EB38161-E820-290E-68E6-03C083522A16}"/>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6" name="Text Placeholder 2">
            <a:extLst>
              <a:ext uri="{FF2B5EF4-FFF2-40B4-BE49-F238E27FC236}">
                <a16:creationId xmlns:a16="http://schemas.microsoft.com/office/drawing/2014/main" id="{51C152D3-CA99-9C56-7B34-C8FB8F55ABFA}"/>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7" name="Text Placeholder 2">
            <a:extLst>
              <a:ext uri="{FF2B5EF4-FFF2-40B4-BE49-F238E27FC236}">
                <a16:creationId xmlns:a16="http://schemas.microsoft.com/office/drawing/2014/main" id="{9E6B5862-1AE0-0598-ECE6-1E40C761F58F}"/>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8" name="Text Placeholder 2">
            <a:extLst>
              <a:ext uri="{FF2B5EF4-FFF2-40B4-BE49-F238E27FC236}">
                <a16:creationId xmlns:a16="http://schemas.microsoft.com/office/drawing/2014/main" id="{84B604C3-6C3B-9F94-12EB-AFC77D2E40B8}"/>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9" name="Text Placeholder 2">
            <a:extLst>
              <a:ext uri="{FF2B5EF4-FFF2-40B4-BE49-F238E27FC236}">
                <a16:creationId xmlns:a16="http://schemas.microsoft.com/office/drawing/2014/main" id="{E1756419-BFC5-6553-7598-DC23B78DE5AA}"/>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0" name="Text Placeholder 2">
            <a:extLst>
              <a:ext uri="{FF2B5EF4-FFF2-40B4-BE49-F238E27FC236}">
                <a16:creationId xmlns:a16="http://schemas.microsoft.com/office/drawing/2014/main" id="{8A71F5DA-C468-B1C0-F3DD-1F158CFB3212}"/>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1" name="Text Placeholder 2">
            <a:extLst>
              <a:ext uri="{FF2B5EF4-FFF2-40B4-BE49-F238E27FC236}">
                <a16:creationId xmlns:a16="http://schemas.microsoft.com/office/drawing/2014/main" id="{6335B1BF-DC70-E268-A3F4-DA8B241A34C6}"/>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2" name="Text Placeholder 21">
            <a:extLst>
              <a:ext uri="{FF2B5EF4-FFF2-40B4-BE49-F238E27FC236}">
                <a16:creationId xmlns:a16="http://schemas.microsoft.com/office/drawing/2014/main" id="{E7843CCF-4845-F834-60D3-4726164A11CF}"/>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3" name="Text Placeholder 21">
            <a:extLst>
              <a:ext uri="{FF2B5EF4-FFF2-40B4-BE49-F238E27FC236}">
                <a16:creationId xmlns:a16="http://schemas.microsoft.com/office/drawing/2014/main" id="{B352A1C6-E6B6-22D2-2382-5D0A0CA2B7A1}"/>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4" name="Text Placeholder 21">
            <a:extLst>
              <a:ext uri="{FF2B5EF4-FFF2-40B4-BE49-F238E27FC236}">
                <a16:creationId xmlns:a16="http://schemas.microsoft.com/office/drawing/2014/main" id="{12E4163C-A39B-D460-631B-05764823AC1C}"/>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5" name="Text Placeholder 21">
            <a:extLst>
              <a:ext uri="{FF2B5EF4-FFF2-40B4-BE49-F238E27FC236}">
                <a16:creationId xmlns:a16="http://schemas.microsoft.com/office/drawing/2014/main" id="{368438C1-C0E2-DA37-A9D8-B1AB7885488C}"/>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6" name="Text Placeholder 21">
            <a:extLst>
              <a:ext uri="{FF2B5EF4-FFF2-40B4-BE49-F238E27FC236}">
                <a16:creationId xmlns:a16="http://schemas.microsoft.com/office/drawing/2014/main" id="{65B89D6E-D6EA-5A74-9FA4-E96E91A46360}"/>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7" name="Text Placeholder 21">
            <a:extLst>
              <a:ext uri="{FF2B5EF4-FFF2-40B4-BE49-F238E27FC236}">
                <a16:creationId xmlns:a16="http://schemas.microsoft.com/office/drawing/2014/main" id="{63B7A4AE-9AC1-F2FB-0CD5-4ECDF2CF3A82}"/>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8" name="Text Placeholder 2">
            <a:extLst>
              <a:ext uri="{FF2B5EF4-FFF2-40B4-BE49-F238E27FC236}">
                <a16:creationId xmlns:a16="http://schemas.microsoft.com/office/drawing/2014/main" id="{47E1E323-BD74-235D-251C-AAE76D0D980E}"/>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9" name="Text Placeholder 2">
            <a:extLst>
              <a:ext uri="{FF2B5EF4-FFF2-40B4-BE49-F238E27FC236}">
                <a16:creationId xmlns:a16="http://schemas.microsoft.com/office/drawing/2014/main" id="{7896F866-6B76-1547-C63E-CE6D08D7B2B5}"/>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0" name="Text Placeholder 2">
            <a:extLst>
              <a:ext uri="{FF2B5EF4-FFF2-40B4-BE49-F238E27FC236}">
                <a16:creationId xmlns:a16="http://schemas.microsoft.com/office/drawing/2014/main" id="{433996F5-6712-B6BF-0195-EF5D14D22905}"/>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1" name="Text Placeholder 2">
            <a:extLst>
              <a:ext uri="{FF2B5EF4-FFF2-40B4-BE49-F238E27FC236}">
                <a16:creationId xmlns:a16="http://schemas.microsoft.com/office/drawing/2014/main" id="{9C21777B-6FA6-0D00-6D72-B63E5DF84E86}"/>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2" name="Text Placeholder 2">
            <a:extLst>
              <a:ext uri="{FF2B5EF4-FFF2-40B4-BE49-F238E27FC236}">
                <a16:creationId xmlns:a16="http://schemas.microsoft.com/office/drawing/2014/main" id="{4F556839-C49E-67D0-9019-B484470DA14C}"/>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3" name="Text Placeholder 2">
            <a:extLst>
              <a:ext uri="{FF2B5EF4-FFF2-40B4-BE49-F238E27FC236}">
                <a16:creationId xmlns:a16="http://schemas.microsoft.com/office/drawing/2014/main" id="{E8193060-4B11-6025-EF25-18E9C03C7FD9}"/>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4" name="Text Placeholder 21">
            <a:extLst>
              <a:ext uri="{FF2B5EF4-FFF2-40B4-BE49-F238E27FC236}">
                <a16:creationId xmlns:a16="http://schemas.microsoft.com/office/drawing/2014/main" id="{70200C63-D39C-62E1-E1BD-A0550FE99832}"/>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5" name="Text Placeholder 21">
            <a:extLst>
              <a:ext uri="{FF2B5EF4-FFF2-40B4-BE49-F238E27FC236}">
                <a16:creationId xmlns:a16="http://schemas.microsoft.com/office/drawing/2014/main" id="{2D50C9DB-55A5-BC35-1C03-FAF67956124C}"/>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6" name="Text Placeholder 21">
            <a:extLst>
              <a:ext uri="{FF2B5EF4-FFF2-40B4-BE49-F238E27FC236}">
                <a16:creationId xmlns:a16="http://schemas.microsoft.com/office/drawing/2014/main" id="{4D4E6B6F-B736-4445-97C5-7D838FE8EAB0}"/>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7" name="Text Placeholder 21">
            <a:extLst>
              <a:ext uri="{FF2B5EF4-FFF2-40B4-BE49-F238E27FC236}">
                <a16:creationId xmlns:a16="http://schemas.microsoft.com/office/drawing/2014/main" id="{390F9CC4-AEA4-D365-6A60-24FFC1AFC7C8}"/>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6" name="Text Placeholder 21">
            <a:extLst>
              <a:ext uri="{FF2B5EF4-FFF2-40B4-BE49-F238E27FC236}">
                <a16:creationId xmlns:a16="http://schemas.microsoft.com/office/drawing/2014/main" id="{67F7063C-19DB-5C26-5746-6879F83C3A19}"/>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7" name="Text Placeholder 21">
            <a:extLst>
              <a:ext uri="{FF2B5EF4-FFF2-40B4-BE49-F238E27FC236}">
                <a16:creationId xmlns:a16="http://schemas.microsoft.com/office/drawing/2014/main" id="{26EAFF2F-FF1D-84A7-15B0-852350C4AD4B}"/>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8" name="Text Placeholder 2">
            <a:extLst>
              <a:ext uri="{FF2B5EF4-FFF2-40B4-BE49-F238E27FC236}">
                <a16:creationId xmlns:a16="http://schemas.microsoft.com/office/drawing/2014/main" id="{8BA091E4-DED7-FFE5-0417-AE7E95B4E437}"/>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9" name="Text Placeholder 2">
            <a:extLst>
              <a:ext uri="{FF2B5EF4-FFF2-40B4-BE49-F238E27FC236}">
                <a16:creationId xmlns:a16="http://schemas.microsoft.com/office/drawing/2014/main" id="{64EED931-048C-116F-2DA9-D1E9455485FC}"/>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0" name="Text Placeholder 2">
            <a:extLst>
              <a:ext uri="{FF2B5EF4-FFF2-40B4-BE49-F238E27FC236}">
                <a16:creationId xmlns:a16="http://schemas.microsoft.com/office/drawing/2014/main" id="{9E96DB6C-51A4-E006-6ED7-71E4C11BB305}"/>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1" name="Text Placeholder 2">
            <a:extLst>
              <a:ext uri="{FF2B5EF4-FFF2-40B4-BE49-F238E27FC236}">
                <a16:creationId xmlns:a16="http://schemas.microsoft.com/office/drawing/2014/main" id="{8803044B-CC30-50B7-1FED-6F453D5164AC}"/>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2" name="Text Placeholder 2">
            <a:extLst>
              <a:ext uri="{FF2B5EF4-FFF2-40B4-BE49-F238E27FC236}">
                <a16:creationId xmlns:a16="http://schemas.microsoft.com/office/drawing/2014/main" id="{AEAB5D31-963F-0613-9D8A-638CBC65CB98}"/>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3" name="Text Placeholder 2">
            <a:extLst>
              <a:ext uri="{FF2B5EF4-FFF2-40B4-BE49-F238E27FC236}">
                <a16:creationId xmlns:a16="http://schemas.microsoft.com/office/drawing/2014/main" id="{70DB5339-B8F2-6422-7396-8FDDAC78EE53}"/>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4" name="Text Placeholder 21">
            <a:extLst>
              <a:ext uri="{FF2B5EF4-FFF2-40B4-BE49-F238E27FC236}">
                <a16:creationId xmlns:a16="http://schemas.microsoft.com/office/drawing/2014/main" id="{BB48CB48-2348-AA08-684D-691EA8334260}"/>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5" name="Text Placeholder 21">
            <a:extLst>
              <a:ext uri="{FF2B5EF4-FFF2-40B4-BE49-F238E27FC236}">
                <a16:creationId xmlns:a16="http://schemas.microsoft.com/office/drawing/2014/main" id="{11359015-B4A7-2A5E-F5FE-FE99081E92E6}"/>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6" name="Text Placeholder 21">
            <a:extLst>
              <a:ext uri="{FF2B5EF4-FFF2-40B4-BE49-F238E27FC236}">
                <a16:creationId xmlns:a16="http://schemas.microsoft.com/office/drawing/2014/main" id="{8F8812B0-2764-FDDE-BAB4-BE4F9751DB37}"/>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7" name="Text Placeholder 21">
            <a:extLst>
              <a:ext uri="{FF2B5EF4-FFF2-40B4-BE49-F238E27FC236}">
                <a16:creationId xmlns:a16="http://schemas.microsoft.com/office/drawing/2014/main" id="{9644F70F-7A79-15C9-88C6-71D4518C46F8}"/>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8" name="Text Placeholder 21">
            <a:extLst>
              <a:ext uri="{FF2B5EF4-FFF2-40B4-BE49-F238E27FC236}">
                <a16:creationId xmlns:a16="http://schemas.microsoft.com/office/drawing/2014/main" id="{72E460A6-1C64-B0A3-B829-A70235E5620B}"/>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9" name="Text Placeholder 21">
            <a:extLst>
              <a:ext uri="{FF2B5EF4-FFF2-40B4-BE49-F238E27FC236}">
                <a16:creationId xmlns:a16="http://schemas.microsoft.com/office/drawing/2014/main" id="{3E65988F-C66A-3F39-E98C-74C07E64D330}"/>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0" name="Text Placeholder 2">
            <a:extLst>
              <a:ext uri="{FF2B5EF4-FFF2-40B4-BE49-F238E27FC236}">
                <a16:creationId xmlns:a16="http://schemas.microsoft.com/office/drawing/2014/main" id="{06AC8E52-B2C9-4B56-BD69-6EE4B32EFBA6}"/>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1" name="Text Placeholder 2">
            <a:extLst>
              <a:ext uri="{FF2B5EF4-FFF2-40B4-BE49-F238E27FC236}">
                <a16:creationId xmlns:a16="http://schemas.microsoft.com/office/drawing/2014/main" id="{471BFD3C-7F95-D5D9-E7A2-4FC384B48DB8}"/>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2" name="Text Placeholder 2">
            <a:extLst>
              <a:ext uri="{FF2B5EF4-FFF2-40B4-BE49-F238E27FC236}">
                <a16:creationId xmlns:a16="http://schemas.microsoft.com/office/drawing/2014/main" id="{023A4B65-33D4-88FC-0764-CCA2D19B5956}"/>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3" name="Text Placeholder 2">
            <a:extLst>
              <a:ext uri="{FF2B5EF4-FFF2-40B4-BE49-F238E27FC236}">
                <a16:creationId xmlns:a16="http://schemas.microsoft.com/office/drawing/2014/main" id="{DF19030A-6924-C951-17F3-D194ABCE05EB}"/>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4" name="Text Placeholder 2">
            <a:extLst>
              <a:ext uri="{FF2B5EF4-FFF2-40B4-BE49-F238E27FC236}">
                <a16:creationId xmlns:a16="http://schemas.microsoft.com/office/drawing/2014/main" id="{FDB5A38F-92D0-F0AA-1EB6-765F8BC29324}"/>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5" name="Text Placeholder 2">
            <a:extLst>
              <a:ext uri="{FF2B5EF4-FFF2-40B4-BE49-F238E27FC236}">
                <a16:creationId xmlns:a16="http://schemas.microsoft.com/office/drawing/2014/main" id="{5B8813B2-9C77-F25B-D735-552A4C4A39C3}"/>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6" name="Text Placeholder 21">
            <a:extLst>
              <a:ext uri="{FF2B5EF4-FFF2-40B4-BE49-F238E27FC236}">
                <a16:creationId xmlns:a16="http://schemas.microsoft.com/office/drawing/2014/main" id="{961AFC16-2C69-40DC-7731-2F9CFE379906}"/>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7" name="Text Placeholder 2">
            <a:extLst>
              <a:ext uri="{FF2B5EF4-FFF2-40B4-BE49-F238E27FC236}">
                <a16:creationId xmlns:a16="http://schemas.microsoft.com/office/drawing/2014/main" id="{F1CAC1F1-D09E-E608-6675-29674E3A0DFB}"/>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8" name="Text Placeholder 21">
            <a:extLst>
              <a:ext uri="{FF2B5EF4-FFF2-40B4-BE49-F238E27FC236}">
                <a16:creationId xmlns:a16="http://schemas.microsoft.com/office/drawing/2014/main" id="{0496FE1E-032D-2C28-AB64-691E36B2A304}"/>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9" name="Text Placeholder 21">
            <a:extLst>
              <a:ext uri="{FF2B5EF4-FFF2-40B4-BE49-F238E27FC236}">
                <a16:creationId xmlns:a16="http://schemas.microsoft.com/office/drawing/2014/main" id="{860B7D10-0781-DDA4-8FC5-CDF8C11FC9A0}"/>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0" name="Text Placeholder 21">
            <a:extLst>
              <a:ext uri="{FF2B5EF4-FFF2-40B4-BE49-F238E27FC236}">
                <a16:creationId xmlns:a16="http://schemas.microsoft.com/office/drawing/2014/main" id="{40509A2A-13A3-7A78-F7AA-2CCF795CBB37}"/>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1" name="Text Placeholder 21">
            <a:extLst>
              <a:ext uri="{FF2B5EF4-FFF2-40B4-BE49-F238E27FC236}">
                <a16:creationId xmlns:a16="http://schemas.microsoft.com/office/drawing/2014/main" id="{C684DA59-43E9-5937-E4ED-4F6AC107163D}"/>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2" name="Text Placeholder 21">
            <a:extLst>
              <a:ext uri="{FF2B5EF4-FFF2-40B4-BE49-F238E27FC236}">
                <a16:creationId xmlns:a16="http://schemas.microsoft.com/office/drawing/2014/main" id="{77323B47-D111-709C-7EC7-DDDFF492DB98}"/>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83" name="Text Placeholder 2">
            <a:extLst>
              <a:ext uri="{FF2B5EF4-FFF2-40B4-BE49-F238E27FC236}">
                <a16:creationId xmlns:a16="http://schemas.microsoft.com/office/drawing/2014/main" id="{21A09B03-06C9-AAF9-7D76-FE66BB541D89}"/>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4" name="Text Placeholder 2">
            <a:extLst>
              <a:ext uri="{FF2B5EF4-FFF2-40B4-BE49-F238E27FC236}">
                <a16:creationId xmlns:a16="http://schemas.microsoft.com/office/drawing/2014/main" id="{4E9BA23C-A2CF-F08A-E36A-2933323520CE}"/>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5" name="Text Placeholder 2">
            <a:extLst>
              <a:ext uri="{FF2B5EF4-FFF2-40B4-BE49-F238E27FC236}">
                <a16:creationId xmlns:a16="http://schemas.microsoft.com/office/drawing/2014/main" id="{C7AA25DC-67FF-41BF-9276-9D7B46847E4D}"/>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6" name="Text Placeholder 2">
            <a:extLst>
              <a:ext uri="{FF2B5EF4-FFF2-40B4-BE49-F238E27FC236}">
                <a16:creationId xmlns:a16="http://schemas.microsoft.com/office/drawing/2014/main" id="{1DF005BE-55AD-30A2-F229-6FCF6384AAFF}"/>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7" name="Text Placeholder 2">
            <a:extLst>
              <a:ext uri="{FF2B5EF4-FFF2-40B4-BE49-F238E27FC236}">
                <a16:creationId xmlns:a16="http://schemas.microsoft.com/office/drawing/2014/main" id="{6FB3D53A-45A7-6656-38BB-B1DCB5317BE6}"/>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02481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bruary">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9D383-5863-4165-A65B-A24AACAD1DCA}"/>
              </a:ext>
            </a:extLst>
          </p:cNvPr>
          <p:cNvSpPr>
            <a:spLocks noGrp="1"/>
          </p:cNvSpPr>
          <p:nvPr>
            <p:ph type="title" hasCustomPrompt="1"/>
          </p:nvPr>
        </p:nvSpPr>
        <p:spPr>
          <a:xfrm>
            <a:off x="365761" y="242210"/>
            <a:ext cx="9884833" cy="384048"/>
          </a:xfrm>
        </p:spPr>
        <p:txBody>
          <a:bodyPr lIns="0"/>
          <a:lstStyle>
            <a:lvl1pPr>
              <a:defRPr/>
            </a:lvl1pPr>
          </a:lstStyle>
          <a:p>
            <a:r>
              <a:rPr lang="en-US"/>
              <a:t>Add title here</a:t>
            </a:r>
            <a:endParaRPr lang="en-US" noProof="0"/>
          </a:p>
        </p:txBody>
      </p:sp>
      <p:sp>
        <p:nvSpPr>
          <p:cNvPr id="14" name="Text Placeholder 13">
            <a:extLst>
              <a:ext uri="{FF2B5EF4-FFF2-40B4-BE49-F238E27FC236}">
                <a16:creationId xmlns:a16="http://schemas.microsoft.com/office/drawing/2014/main" id="{4B65A319-3BE3-B703-B537-CDD2D2D69834}"/>
              </a:ext>
            </a:extLst>
          </p:cNvPr>
          <p:cNvSpPr>
            <a:spLocks noGrp="1"/>
          </p:cNvSpPr>
          <p:nvPr>
            <p:ph type="body" sz="quarter" idx="49" hasCustomPrompt="1"/>
          </p:nvPr>
        </p:nvSpPr>
        <p:spPr>
          <a:xfrm>
            <a:off x="376914"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5" name="Text Placeholder 13">
            <a:extLst>
              <a:ext uri="{FF2B5EF4-FFF2-40B4-BE49-F238E27FC236}">
                <a16:creationId xmlns:a16="http://schemas.microsoft.com/office/drawing/2014/main" id="{3E5EAA0D-AAE6-2B27-DBF1-6CB2AC8A4A94}"/>
              </a:ext>
            </a:extLst>
          </p:cNvPr>
          <p:cNvSpPr>
            <a:spLocks noGrp="1"/>
          </p:cNvSpPr>
          <p:nvPr>
            <p:ph type="body" sz="quarter" idx="50" hasCustomPrompt="1"/>
          </p:nvPr>
        </p:nvSpPr>
        <p:spPr>
          <a:xfrm>
            <a:off x="2281853"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6" name="Text Placeholder 13">
            <a:extLst>
              <a:ext uri="{FF2B5EF4-FFF2-40B4-BE49-F238E27FC236}">
                <a16:creationId xmlns:a16="http://schemas.microsoft.com/office/drawing/2014/main" id="{E1EABED0-9877-B182-B936-5B7D5C42EE06}"/>
              </a:ext>
            </a:extLst>
          </p:cNvPr>
          <p:cNvSpPr>
            <a:spLocks noGrp="1"/>
          </p:cNvSpPr>
          <p:nvPr>
            <p:ph type="body" sz="quarter" idx="51" hasCustomPrompt="1"/>
          </p:nvPr>
        </p:nvSpPr>
        <p:spPr>
          <a:xfrm>
            <a:off x="4197521"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7" name="Text Placeholder 13">
            <a:extLst>
              <a:ext uri="{FF2B5EF4-FFF2-40B4-BE49-F238E27FC236}">
                <a16:creationId xmlns:a16="http://schemas.microsoft.com/office/drawing/2014/main" id="{9DCBE9C3-F4A2-C61D-F222-B713D947049F}"/>
              </a:ext>
            </a:extLst>
          </p:cNvPr>
          <p:cNvSpPr>
            <a:spLocks noGrp="1"/>
          </p:cNvSpPr>
          <p:nvPr>
            <p:ph type="body" sz="quarter" idx="52" hasCustomPrompt="1"/>
          </p:nvPr>
        </p:nvSpPr>
        <p:spPr>
          <a:xfrm>
            <a:off x="6113189"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8" name="Text Placeholder 13">
            <a:extLst>
              <a:ext uri="{FF2B5EF4-FFF2-40B4-BE49-F238E27FC236}">
                <a16:creationId xmlns:a16="http://schemas.microsoft.com/office/drawing/2014/main" id="{E1F55CCD-699B-2B4D-E012-47C5DD42B312}"/>
              </a:ext>
            </a:extLst>
          </p:cNvPr>
          <p:cNvSpPr>
            <a:spLocks noGrp="1"/>
          </p:cNvSpPr>
          <p:nvPr>
            <p:ph type="body" sz="quarter" idx="53" hasCustomPrompt="1"/>
          </p:nvPr>
        </p:nvSpPr>
        <p:spPr>
          <a:xfrm>
            <a:off x="8028857"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19" name="Text Placeholder 13">
            <a:extLst>
              <a:ext uri="{FF2B5EF4-FFF2-40B4-BE49-F238E27FC236}">
                <a16:creationId xmlns:a16="http://schemas.microsoft.com/office/drawing/2014/main" id="{10108122-0114-4233-1E31-7A47E98464DC}"/>
              </a:ext>
            </a:extLst>
          </p:cNvPr>
          <p:cNvSpPr>
            <a:spLocks noGrp="1"/>
          </p:cNvSpPr>
          <p:nvPr>
            <p:ph type="body" sz="quarter" idx="54" hasCustomPrompt="1"/>
          </p:nvPr>
        </p:nvSpPr>
        <p:spPr>
          <a:xfrm>
            <a:off x="9944525" y="792861"/>
            <a:ext cx="1881716" cy="269875"/>
          </a:xfrm>
        </p:spPr>
        <p:txBody>
          <a:bodyPr>
            <a:noAutofit/>
          </a:bodyPr>
          <a:lstStyle>
            <a:lvl1pPr marL="0" indent="0" algn="ctr">
              <a:buNone/>
              <a:defRPr sz="1200" b="1" cap="all" baseline="0"/>
            </a:lvl1pPr>
            <a:lvl2pPr marL="514350" indent="0">
              <a:buNone/>
              <a:defRPr sz="1200"/>
            </a:lvl2pPr>
            <a:lvl3pPr marL="1024128" indent="0">
              <a:buNone/>
              <a:defRPr sz="1200"/>
            </a:lvl3pPr>
            <a:lvl4pPr marL="1536192" indent="0">
              <a:buNone/>
              <a:defRPr sz="1200"/>
            </a:lvl4pPr>
            <a:lvl5pPr marL="2048256" indent="0">
              <a:buNone/>
              <a:defRPr sz="1200"/>
            </a:lvl5pPr>
          </a:lstStyle>
          <a:p>
            <a:pPr lvl="0"/>
            <a:r>
              <a:rPr lang="en-US"/>
              <a:t>ADD TEXT </a:t>
            </a:r>
          </a:p>
        </p:txBody>
      </p:sp>
      <p:sp>
        <p:nvSpPr>
          <p:cNvPr id="2" name="Date Placeholder 1"/>
          <p:cNvSpPr>
            <a:spLocks noGrp="1"/>
          </p:cNvSpPr>
          <p:nvPr>
            <p:ph type="dt" sz="half" idx="46"/>
          </p:nvPr>
        </p:nvSpPr>
        <p:spPr>
          <a:xfrm>
            <a:off x="406400" y="6629400"/>
            <a:ext cx="2844800" cy="182880"/>
          </a:xfrm>
        </p:spPr>
        <p:txBody>
          <a:bodyPr/>
          <a:lstStyle>
            <a:lvl1pPr>
              <a:defRPr>
                <a:solidFill>
                  <a:schemeClr val="tx2"/>
                </a:solidFill>
              </a:defRPr>
            </a:lvl1pPr>
          </a:lstStyle>
          <a:p>
            <a:endParaRPr lang="en-US"/>
          </a:p>
        </p:txBody>
      </p:sp>
      <p:sp>
        <p:nvSpPr>
          <p:cNvPr id="4" name="Footer Placeholder 3"/>
          <p:cNvSpPr>
            <a:spLocks noGrp="1"/>
          </p:cNvSpPr>
          <p:nvPr>
            <p:ph type="ftr" sz="quarter" idx="47"/>
          </p:nvPr>
        </p:nvSpPr>
        <p:spPr>
          <a:xfrm>
            <a:off x="4165600" y="6629400"/>
            <a:ext cx="3860800" cy="182880"/>
          </a:xfrm>
        </p:spPr>
        <p:txBody>
          <a:bodyPr/>
          <a:lstStyle>
            <a:lvl1pPr>
              <a:defRPr>
                <a:solidFill>
                  <a:schemeClr val="tx2"/>
                </a:solidFill>
              </a:defRPr>
            </a:lvl1pPr>
          </a:lstStyle>
          <a:p>
            <a:r>
              <a:rPr lang="en-US"/>
              <a:t>This presentation is for informational purposes only. For legal advice, please contact an attorney.</a:t>
            </a:r>
          </a:p>
        </p:txBody>
      </p:sp>
      <p:sp>
        <p:nvSpPr>
          <p:cNvPr id="5" name="Slide Number Placeholder 4"/>
          <p:cNvSpPr>
            <a:spLocks noGrp="1"/>
          </p:cNvSpPr>
          <p:nvPr>
            <p:ph type="sldNum" sz="quarter" idx="48"/>
          </p:nvPr>
        </p:nvSpPr>
        <p:spPr>
          <a:xfrm>
            <a:off x="8981016" y="6631641"/>
            <a:ext cx="2844800" cy="182880"/>
          </a:xfrm>
        </p:spPr>
        <p:txBody>
          <a:bodyPr/>
          <a:lstStyle>
            <a:lvl1pPr>
              <a:defRPr>
                <a:solidFill>
                  <a:schemeClr val="tx2"/>
                </a:solidFill>
              </a:defRPr>
            </a:lvl1pPr>
          </a:lstStyle>
          <a:p>
            <a:fld id="{53CB5F7B-7C15-41FD-9488-0FCC5C0A130E}" type="slidenum">
              <a:rPr lang="en-US" smtClean="0"/>
              <a:pPr/>
              <a:t>‹#›</a:t>
            </a:fld>
            <a:endParaRPr lang="en-US"/>
          </a:p>
        </p:txBody>
      </p:sp>
      <p:sp>
        <p:nvSpPr>
          <p:cNvPr id="78" name="Instructional Text"/>
          <p:cNvSpPr/>
          <p:nvPr/>
        </p:nvSpPr>
        <p:spPr>
          <a:xfrm>
            <a:off x="12395200" y="-2667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200"/>
              </a:spcBef>
            </a:pPr>
            <a:r>
              <a:rPr lang="en-US" sz="1100" b="1" i="1" baseline="0" noProof="0">
                <a:solidFill>
                  <a:srgbClr val="FFFFFF"/>
                </a:solidFill>
                <a:latin typeface="Calibri" pitchFamily="34" charset="0"/>
                <a:cs typeface="Calibri" pitchFamily="34" charset="0"/>
              </a:rPr>
              <a:t>Note: </a:t>
            </a:r>
          </a:p>
          <a:p>
            <a:pPr>
              <a:spcBef>
                <a:spcPts val="1200"/>
              </a:spcBef>
            </a:pPr>
            <a:r>
              <a:rPr lang="en-US" sz="1100" b="1" i="1" baseline="0" noProof="0">
                <a:solidFill>
                  <a:srgbClr val="FFFFFF"/>
                </a:solidFill>
                <a:latin typeface="Calibri" pitchFamily="34" charset="0"/>
                <a:cs typeface="Calibri" pitchFamily="34" charset="0"/>
              </a:rPr>
              <a:t>You can print this template to use as a wall calendar.</a:t>
            </a:r>
            <a:r>
              <a:rPr lang="en-US" sz="1100" b="1" i="1" noProof="0">
                <a:solidFill>
                  <a:srgbClr val="FFFFFF"/>
                </a:solidFill>
                <a:latin typeface="Calibri" pitchFamily="34" charset="0"/>
                <a:cs typeface="Calibri" pitchFamily="34" charset="0"/>
              </a:rPr>
              <a:t> You can also copy the slide for any month to add to your own presentation.</a:t>
            </a:r>
          </a:p>
        </p:txBody>
      </p:sp>
      <p:sp>
        <p:nvSpPr>
          <p:cNvPr id="82" name="Text Placeholder 21">
            <a:extLst>
              <a:ext uri="{FF2B5EF4-FFF2-40B4-BE49-F238E27FC236}">
                <a16:creationId xmlns:a16="http://schemas.microsoft.com/office/drawing/2014/main" id="{81867981-E740-E177-F18A-A1F535017517}"/>
              </a:ext>
            </a:extLst>
          </p:cNvPr>
          <p:cNvSpPr>
            <a:spLocks noGrp="1"/>
          </p:cNvSpPr>
          <p:nvPr>
            <p:ph type="body" sz="quarter" idx="88" hasCustomPrompt="1"/>
          </p:nvPr>
        </p:nvSpPr>
        <p:spPr>
          <a:xfrm>
            <a:off x="376914"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3" name="Text Placeholder 21">
            <a:extLst>
              <a:ext uri="{FF2B5EF4-FFF2-40B4-BE49-F238E27FC236}">
                <a16:creationId xmlns:a16="http://schemas.microsoft.com/office/drawing/2014/main" id="{A5F07174-EC58-421C-30FE-BAA99C791BE4}"/>
              </a:ext>
            </a:extLst>
          </p:cNvPr>
          <p:cNvSpPr>
            <a:spLocks noGrp="1"/>
          </p:cNvSpPr>
          <p:nvPr>
            <p:ph type="body" sz="quarter" idx="89" hasCustomPrompt="1"/>
          </p:nvPr>
        </p:nvSpPr>
        <p:spPr>
          <a:xfrm>
            <a:off x="2281853"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4" name="Text Placeholder 21">
            <a:extLst>
              <a:ext uri="{FF2B5EF4-FFF2-40B4-BE49-F238E27FC236}">
                <a16:creationId xmlns:a16="http://schemas.microsoft.com/office/drawing/2014/main" id="{E202016D-683F-060D-3172-D434B821CBCA}"/>
              </a:ext>
            </a:extLst>
          </p:cNvPr>
          <p:cNvSpPr>
            <a:spLocks noGrp="1"/>
          </p:cNvSpPr>
          <p:nvPr>
            <p:ph type="body" sz="quarter" idx="90" hasCustomPrompt="1"/>
          </p:nvPr>
        </p:nvSpPr>
        <p:spPr>
          <a:xfrm>
            <a:off x="4197521"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5" name="Text Placeholder 21">
            <a:extLst>
              <a:ext uri="{FF2B5EF4-FFF2-40B4-BE49-F238E27FC236}">
                <a16:creationId xmlns:a16="http://schemas.microsoft.com/office/drawing/2014/main" id="{F81D7778-9224-E26E-DB52-D52D030173EE}"/>
              </a:ext>
            </a:extLst>
          </p:cNvPr>
          <p:cNvSpPr>
            <a:spLocks noGrp="1"/>
          </p:cNvSpPr>
          <p:nvPr>
            <p:ph type="body" sz="quarter" idx="91" hasCustomPrompt="1"/>
          </p:nvPr>
        </p:nvSpPr>
        <p:spPr>
          <a:xfrm>
            <a:off x="6113189"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6" name="Text Placeholder 21">
            <a:extLst>
              <a:ext uri="{FF2B5EF4-FFF2-40B4-BE49-F238E27FC236}">
                <a16:creationId xmlns:a16="http://schemas.microsoft.com/office/drawing/2014/main" id="{515434F3-00CD-3819-33E1-99C31A4C6E05}"/>
              </a:ext>
            </a:extLst>
          </p:cNvPr>
          <p:cNvSpPr>
            <a:spLocks noGrp="1"/>
          </p:cNvSpPr>
          <p:nvPr>
            <p:ph type="body" sz="quarter" idx="92" hasCustomPrompt="1"/>
          </p:nvPr>
        </p:nvSpPr>
        <p:spPr>
          <a:xfrm>
            <a:off x="8028857"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7" name="Text Placeholder 21">
            <a:extLst>
              <a:ext uri="{FF2B5EF4-FFF2-40B4-BE49-F238E27FC236}">
                <a16:creationId xmlns:a16="http://schemas.microsoft.com/office/drawing/2014/main" id="{D26442AF-38BA-5921-5E87-9A20A3BF9100}"/>
              </a:ext>
            </a:extLst>
          </p:cNvPr>
          <p:cNvSpPr>
            <a:spLocks noGrp="1"/>
          </p:cNvSpPr>
          <p:nvPr>
            <p:ph type="body" sz="quarter" idx="61" hasCustomPrompt="1"/>
          </p:nvPr>
        </p:nvSpPr>
        <p:spPr>
          <a:xfrm>
            <a:off x="9944525" y="108667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88" name="Text Placeholder 2">
            <a:extLst>
              <a:ext uri="{FF2B5EF4-FFF2-40B4-BE49-F238E27FC236}">
                <a16:creationId xmlns:a16="http://schemas.microsoft.com/office/drawing/2014/main" id="{4E8C0746-77DA-DD7C-973E-3C63A8BDED4A}"/>
              </a:ext>
            </a:extLst>
          </p:cNvPr>
          <p:cNvSpPr>
            <a:spLocks noGrp="1"/>
          </p:cNvSpPr>
          <p:nvPr>
            <p:ph type="body" sz="quarter" idx="93" hasCustomPrompt="1"/>
          </p:nvPr>
        </p:nvSpPr>
        <p:spPr>
          <a:xfrm>
            <a:off x="376913"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89" name="Text Placeholder 2">
            <a:extLst>
              <a:ext uri="{FF2B5EF4-FFF2-40B4-BE49-F238E27FC236}">
                <a16:creationId xmlns:a16="http://schemas.microsoft.com/office/drawing/2014/main" id="{E0BD37DD-1FC8-9582-4C3C-CEC72EA16D21}"/>
              </a:ext>
            </a:extLst>
          </p:cNvPr>
          <p:cNvSpPr>
            <a:spLocks noGrp="1"/>
          </p:cNvSpPr>
          <p:nvPr>
            <p:ph type="body" sz="quarter" idx="94" hasCustomPrompt="1"/>
          </p:nvPr>
        </p:nvSpPr>
        <p:spPr>
          <a:xfrm>
            <a:off x="2281852"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0" name="Text Placeholder 2">
            <a:extLst>
              <a:ext uri="{FF2B5EF4-FFF2-40B4-BE49-F238E27FC236}">
                <a16:creationId xmlns:a16="http://schemas.microsoft.com/office/drawing/2014/main" id="{E6C51849-0AB8-31D4-726C-568CB72E7C69}"/>
              </a:ext>
            </a:extLst>
          </p:cNvPr>
          <p:cNvSpPr>
            <a:spLocks noGrp="1"/>
          </p:cNvSpPr>
          <p:nvPr>
            <p:ph type="body" sz="quarter" idx="95" hasCustomPrompt="1"/>
          </p:nvPr>
        </p:nvSpPr>
        <p:spPr>
          <a:xfrm>
            <a:off x="4197520"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1" name="Text Placeholder 2">
            <a:extLst>
              <a:ext uri="{FF2B5EF4-FFF2-40B4-BE49-F238E27FC236}">
                <a16:creationId xmlns:a16="http://schemas.microsoft.com/office/drawing/2014/main" id="{82FB73D3-442F-14AB-0CFB-74265C948754}"/>
              </a:ext>
            </a:extLst>
          </p:cNvPr>
          <p:cNvSpPr>
            <a:spLocks noGrp="1"/>
          </p:cNvSpPr>
          <p:nvPr>
            <p:ph type="body" sz="quarter" idx="96" hasCustomPrompt="1"/>
          </p:nvPr>
        </p:nvSpPr>
        <p:spPr>
          <a:xfrm>
            <a:off x="6113188"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2" name="Text Placeholder 2">
            <a:extLst>
              <a:ext uri="{FF2B5EF4-FFF2-40B4-BE49-F238E27FC236}">
                <a16:creationId xmlns:a16="http://schemas.microsoft.com/office/drawing/2014/main" id="{FC6CFDA3-A7D4-4820-32B9-399D5002403A}"/>
              </a:ext>
            </a:extLst>
          </p:cNvPr>
          <p:cNvSpPr>
            <a:spLocks noGrp="1"/>
          </p:cNvSpPr>
          <p:nvPr>
            <p:ph type="body" sz="quarter" idx="97" hasCustomPrompt="1"/>
          </p:nvPr>
        </p:nvSpPr>
        <p:spPr>
          <a:xfrm>
            <a:off x="8028856" y="1313070"/>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3" name="Text Placeholder 2">
            <a:extLst>
              <a:ext uri="{FF2B5EF4-FFF2-40B4-BE49-F238E27FC236}">
                <a16:creationId xmlns:a16="http://schemas.microsoft.com/office/drawing/2014/main" id="{4ED38853-A3A5-F226-B49E-05A38B554151}"/>
              </a:ext>
            </a:extLst>
          </p:cNvPr>
          <p:cNvSpPr>
            <a:spLocks noGrp="1"/>
          </p:cNvSpPr>
          <p:nvPr>
            <p:ph type="body" sz="quarter" idx="41" hasCustomPrompt="1"/>
          </p:nvPr>
        </p:nvSpPr>
        <p:spPr>
          <a:xfrm>
            <a:off x="9944524" y="1313069"/>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94" name="Text Placeholder 21">
            <a:extLst>
              <a:ext uri="{FF2B5EF4-FFF2-40B4-BE49-F238E27FC236}">
                <a16:creationId xmlns:a16="http://schemas.microsoft.com/office/drawing/2014/main" id="{88BF68E7-ED6F-FC9D-A677-D4639E98FB96}"/>
              </a:ext>
            </a:extLst>
          </p:cNvPr>
          <p:cNvSpPr>
            <a:spLocks noGrp="1"/>
          </p:cNvSpPr>
          <p:nvPr>
            <p:ph type="body" sz="quarter" idx="62" hasCustomPrompt="1"/>
          </p:nvPr>
        </p:nvSpPr>
        <p:spPr>
          <a:xfrm>
            <a:off x="376914"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5" name="Text Placeholder 21">
            <a:extLst>
              <a:ext uri="{FF2B5EF4-FFF2-40B4-BE49-F238E27FC236}">
                <a16:creationId xmlns:a16="http://schemas.microsoft.com/office/drawing/2014/main" id="{8536A5CC-6919-C346-8278-48089D94E7D6}"/>
              </a:ext>
            </a:extLst>
          </p:cNvPr>
          <p:cNvSpPr>
            <a:spLocks noGrp="1"/>
          </p:cNvSpPr>
          <p:nvPr>
            <p:ph type="body" sz="quarter" idx="63" hasCustomPrompt="1"/>
          </p:nvPr>
        </p:nvSpPr>
        <p:spPr>
          <a:xfrm>
            <a:off x="2281853"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6" name="Text Placeholder 21">
            <a:extLst>
              <a:ext uri="{FF2B5EF4-FFF2-40B4-BE49-F238E27FC236}">
                <a16:creationId xmlns:a16="http://schemas.microsoft.com/office/drawing/2014/main" id="{795BBD97-7D8B-E8E2-4056-AC4565C7C724}"/>
              </a:ext>
            </a:extLst>
          </p:cNvPr>
          <p:cNvSpPr>
            <a:spLocks noGrp="1"/>
          </p:cNvSpPr>
          <p:nvPr>
            <p:ph type="body" sz="quarter" idx="64" hasCustomPrompt="1"/>
          </p:nvPr>
        </p:nvSpPr>
        <p:spPr>
          <a:xfrm>
            <a:off x="4197521"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7" name="Text Placeholder 21">
            <a:extLst>
              <a:ext uri="{FF2B5EF4-FFF2-40B4-BE49-F238E27FC236}">
                <a16:creationId xmlns:a16="http://schemas.microsoft.com/office/drawing/2014/main" id="{CCFB0E0B-66C7-5044-CD33-EF6B6A19E44C}"/>
              </a:ext>
            </a:extLst>
          </p:cNvPr>
          <p:cNvSpPr>
            <a:spLocks noGrp="1"/>
          </p:cNvSpPr>
          <p:nvPr>
            <p:ph type="body" sz="quarter" idx="65" hasCustomPrompt="1"/>
          </p:nvPr>
        </p:nvSpPr>
        <p:spPr>
          <a:xfrm>
            <a:off x="6113189"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8" name="Text Placeholder 21">
            <a:extLst>
              <a:ext uri="{FF2B5EF4-FFF2-40B4-BE49-F238E27FC236}">
                <a16:creationId xmlns:a16="http://schemas.microsoft.com/office/drawing/2014/main" id="{60D7F6EE-450B-E6D9-AFEF-21316CB2D26A}"/>
              </a:ext>
            </a:extLst>
          </p:cNvPr>
          <p:cNvSpPr>
            <a:spLocks noGrp="1"/>
          </p:cNvSpPr>
          <p:nvPr>
            <p:ph type="body" sz="quarter" idx="66" hasCustomPrompt="1"/>
          </p:nvPr>
        </p:nvSpPr>
        <p:spPr>
          <a:xfrm>
            <a:off x="8028857"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99" name="Text Placeholder 21">
            <a:extLst>
              <a:ext uri="{FF2B5EF4-FFF2-40B4-BE49-F238E27FC236}">
                <a16:creationId xmlns:a16="http://schemas.microsoft.com/office/drawing/2014/main" id="{69828F59-EC53-7823-CCAA-A5744FDD4F06}"/>
              </a:ext>
            </a:extLst>
          </p:cNvPr>
          <p:cNvSpPr>
            <a:spLocks noGrp="1"/>
          </p:cNvSpPr>
          <p:nvPr>
            <p:ph type="body" sz="quarter" idx="67" hasCustomPrompt="1"/>
          </p:nvPr>
        </p:nvSpPr>
        <p:spPr>
          <a:xfrm>
            <a:off x="9944525" y="200464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0" name="Text Placeholder 2">
            <a:extLst>
              <a:ext uri="{FF2B5EF4-FFF2-40B4-BE49-F238E27FC236}">
                <a16:creationId xmlns:a16="http://schemas.microsoft.com/office/drawing/2014/main" id="{8884FA05-DE73-C3B5-4B80-8236CDA7423F}"/>
              </a:ext>
            </a:extLst>
          </p:cNvPr>
          <p:cNvSpPr>
            <a:spLocks noGrp="1"/>
          </p:cNvSpPr>
          <p:nvPr>
            <p:ph type="body" sz="quarter" idx="10" hasCustomPrompt="1"/>
          </p:nvPr>
        </p:nvSpPr>
        <p:spPr>
          <a:xfrm>
            <a:off x="376913"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1" name="Text Placeholder 2">
            <a:extLst>
              <a:ext uri="{FF2B5EF4-FFF2-40B4-BE49-F238E27FC236}">
                <a16:creationId xmlns:a16="http://schemas.microsoft.com/office/drawing/2014/main" id="{7BC44892-8B41-24EC-A62E-EEAD897A0F9E}"/>
              </a:ext>
            </a:extLst>
          </p:cNvPr>
          <p:cNvSpPr>
            <a:spLocks noGrp="1"/>
          </p:cNvSpPr>
          <p:nvPr>
            <p:ph type="body" sz="quarter" idx="16" hasCustomPrompt="1"/>
          </p:nvPr>
        </p:nvSpPr>
        <p:spPr>
          <a:xfrm>
            <a:off x="2281852"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2" name="Text Placeholder 2">
            <a:extLst>
              <a:ext uri="{FF2B5EF4-FFF2-40B4-BE49-F238E27FC236}">
                <a16:creationId xmlns:a16="http://schemas.microsoft.com/office/drawing/2014/main" id="{300BE16C-D0A6-BBB8-0B44-662CB27DADE9}"/>
              </a:ext>
            </a:extLst>
          </p:cNvPr>
          <p:cNvSpPr>
            <a:spLocks noGrp="1"/>
          </p:cNvSpPr>
          <p:nvPr>
            <p:ph type="body" sz="quarter" idx="22" hasCustomPrompt="1"/>
          </p:nvPr>
        </p:nvSpPr>
        <p:spPr>
          <a:xfrm>
            <a:off x="4197520"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3" name="Text Placeholder 2">
            <a:extLst>
              <a:ext uri="{FF2B5EF4-FFF2-40B4-BE49-F238E27FC236}">
                <a16:creationId xmlns:a16="http://schemas.microsoft.com/office/drawing/2014/main" id="{B6F01CD9-BBDF-39D9-0674-325ABFA7DAE4}"/>
              </a:ext>
            </a:extLst>
          </p:cNvPr>
          <p:cNvSpPr>
            <a:spLocks noGrp="1"/>
          </p:cNvSpPr>
          <p:nvPr>
            <p:ph type="body" sz="quarter" idx="28" hasCustomPrompt="1"/>
          </p:nvPr>
        </p:nvSpPr>
        <p:spPr>
          <a:xfrm>
            <a:off x="6113188"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4" name="Text Placeholder 2">
            <a:extLst>
              <a:ext uri="{FF2B5EF4-FFF2-40B4-BE49-F238E27FC236}">
                <a16:creationId xmlns:a16="http://schemas.microsoft.com/office/drawing/2014/main" id="{DFFAD1B6-166C-A334-731A-6941781E6396}"/>
              </a:ext>
            </a:extLst>
          </p:cNvPr>
          <p:cNvSpPr>
            <a:spLocks noGrp="1"/>
          </p:cNvSpPr>
          <p:nvPr>
            <p:ph type="body" sz="quarter" idx="34" hasCustomPrompt="1"/>
          </p:nvPr>
        </p:nvSpPr>
        <p:spPr>
          <a:xfrm>
            <a:off x="8028856"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5" name="Text Placeholder 2">
            <a:extLst>
              <a:ext uri="{FF2B5EF4-FFF2-40B4-BE49-F238E27FC236}">
                <a16:creationId xmlns:a16="http://schemas.microsoft.com/office/drawing/2014/main" id="{56A091F5-5825-7F0D-8038-1E050FE49F20}"/>
              </a:ext>
            </a:extLst>
          </p:cNvPr>
          <p:cNvSpPr>
            <a:spLocks noGrp="1"/>
          </p:cNvSpPr>
          <p:nvPr>
            <p:ph type="body" sz="quarter" idx="40" hasCustomPrompt="1"/>
          </p:nvPr>
        </p:nvSpPr>
        <p:spPr>
          <a:xfrm>
            <a:off x="9944524" y="22310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06" name="Text Placeholder 21">
            <a:extLst>
              <a:ext uri="{FF2B5EF4-FFF2-40B4-BE49-F238E27FC236}">
                <a16:creationId xmlns:a16="http://schemas.microsoft.com/office/drawing/2014/main" id="{F948C0F9-1A23-4FCF-0659-4230990A5BA3}"/>
              </a:ext>
            </a:extLst>
          </p:cNvPr>
          <p:cNvSpPr>
            <a:spLocks noGrp="1"/>
          </p:cNvSpPr>
          <p:nvPr>
            <p:ph type="body" sz="quarter" idx="68" hasCustomPrompt="1"/>
          </p:nvPr>
        </p:nvSpPr>
        <p:spPr>
          <a:xfrm>
            <a:off x="376914"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7" name="Text Placeholder 21">
            <a:extLst>
              <a:ext uri="{FF2B5EF4-FFF2-40B4-BE49-F238E27FC236}">
                <a16:creationId xmlns:a16="http://schemas.microsoft.com/office/drawing/2014/main" id="{7D13D0DD-4F7E-3093-483E-1A84B89F9CCE}"/>
              </a:ext>
            </a:extLst>
          </p:cNvPr>
          <p:cNvSpPr>
            <a:spLocks noGrp="1"/>
          </p:cNvSpPr>
          <p:nvPr>
            <p:ph type="body" sz="quarter" idx="69" hasCustomPrompt="1"/>
          </p:nvPr>
        </p:nvSpPr>
        <p:spPr>
          <a:xfrm>
            <a:off x="2281853"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8" name="Text Placeholder 21">
            <a:extLst>
              <a:ext uri="{FF2B5EF4-FFF2-40B4-BE49-F238E27FC236}">
                <a16:creationId xmlns:a16="http://schemas.microsoft.com/office/drawing/2014/main" id="{635EFA66-5B30-9D10-C3BF-894ACBA78B4B}"/>
              </a:ext>
            </a:extLst>
          </p:cNvPr>
          <p:cNvSpPr>
            <a:spLocks noGrp="1"/>
          </p:cNvSpPr>
          <p:nvPr>
            <p:ph type="body" sz="quarter" idx="70" hasCustomPrompt="1"/>
          </p:nvPr>
        </p:nvSpPr>
        <p:spPr>
          <a:xfrm>
            <a:off x="4197521"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09" name="Text Placeholder 21">
            <a:extLst>
              <a:ext uri="{FF2B5EF4-FFF2-40B4-BE49-F238E27FC236}">
                <a16:creationId xmlns:a16="http://schemas.microsoft.com/office/drawing/2014/main" id="{AAEA7A56-8F9D-EC07-0205-320A91CA5070}"/>
              </a:ext>
            </a:extLst>
          </p:cNvPr>
          <p:cNvSpPr>
            <a:spLocks noGrp="1"/>
          </p:cNvSpPr>
          <p:nvPr>
            <p:ph type="body" sz="quarter" idx="71" hasCustomPrompt="1"/>
          </p:nvPr>
        </p:nvSpPr>
        <p:spPr>
          <a:xfrm>
            <a:off x="6113189"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0" name="Text Placeholder 21">
            <a:extLst>
              <a:ext uri="{FF2B5EF4-FFF2-40B4-BE49-F238E27FC236}">
                <a16:creationId xmlns:a16="http://schemas.microsoft.com/office/drawing/2014/main" id="{BD1AC00A-0673-92FD-E9F4-262336078E35}"/>
              </a:ext>
            </a:extLst>
          </p:cNvPr>
          <p:cNvSpPr>
            <a:spLocks noGrp="1"/>
          </p:cNvSpPr>
          <p:nvPr>
            <p:ph type="body" sz="quarter" idx="72" hasCustomPrompt="1"/>
          </p:nvPr>
        </p:nvSpPr>
        <p:spPr>
          <a:xfrm>
            <a:off x="8028857"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1" name="Text Placeholder 21">
            <a:extLst>
              <a:ext uri="{FF2B5EF4-FFF2-40B4-BE49-F238E27FC236}">
                <a16:creationId xmlns:a16="http://schemas.microsoft.com/office/drawing/2014/main" id="{0D6B694D-6912-2895-8D9B-46954606446A}"/>
              </a:ext>
            </a:extLst>
          </p:cNvPr>
          <p:cNvSpPr>
            <a:spLocks noGrp="1"/>
          </p:cNvSpPr>
          <p:nvPr>
            <p:ph type="body" sz="quarter" idx="73" hasCustomPrompt="1"/>
          </p:nvPr>
        </p:nvSpPr>
        <p:spPr>
          <a:xfrm>
            <a:off x="9944525" y="2927650"/>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2" name="Text Placeholder 2">
            <a:extLst>
              <a:ext uri="{FF2B5EF4-FFF2-40B4-BE49-F238E27FC236}">
                <a16:creationId xmlns:a16="http://schemas.microsoft.com/office/drawing/2014/main" id="{EDD714D7-4BF6-4E1A-08EB-0307E494ACC5}"/>
              </a:ext>
            </a:extLst>
          </p:cNvPr>
          <p:cNvSpPr>
            <a:spLocks noGrp="1"/>
          </p:cNvSpPr>
          <p:nvPr>
            <p:ph type="body" sz="quarter" idx="12" hasCustomPrompt="1"/>
          </p:nvPr>
        </p:nvSpPr>
        <p:spPr>
          <a:xfrm>
            <a:off x="376913"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3" name="Text Placeholder 2">
            <a:extLst>
              <a:ext uri="{FF2B5EF4-FFF2-40B4-BE49-F238E27FC236}">
                <a16:creationId xmlns:a16="http://schemas.microsoft.com/office/drawing/2014/main" id="{4E52A7D8-66D9-634D-ECBC-934C8768E704}"/>
              </a:ext>
            </a:extLst>
          </p:cNvPr>
          <p:cNvSpPr>
            <a:spLocks noGrp="1"/>
          </p:cNvSpPr>
          <p:nvPr>
            <p:ph type="body" sz="quarter" idx="18" hasCustomPrompt="1"/>
          </p:nvPr>
        </p:nvSpPr>
        <p:spPr>
          <a:xfrm>
            <a:off x="2281852"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4" name="Text Placeholder 2">
            <a:extLst>
              <a:ext uri="{FF2B5EF4-FFF2-40B4-BE49-F238E27FC236}">
                <a16:creationId xmlns:a16="http://schemas.microsoft.com/office/drawing/2014/main" id="{72994B9C-F272-2BCF-6AFA-2289C4D3E16A}"/>
              </a:ext>
            </a:extLst>
          </p:cNvPr>
          <p:cNvSpPr>
            <a:spLocks noGrp="1"/>
          </p:cNvSpPr>
          <p:nvPr>
            <p:ph type="body" sz="quarter" idx="24" hasCustomPrompt="1"/>
          </p:nvPr>
        </p:nvSpPr>
        <p:spPr>
          <a:xfrm>
            <a:off x="4197520"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5" name="Text Placeholder 2">
            <a:extLst>
              <a:ext uri="{FF2B5EF4-FFF2-40B4-BE49-F238E27FC236}">
                <a16:creationId xmlns:a16="http://schemas.microsoft.com/office/drawing/2014/main" id="{26011C4D-2F0B-09E0-BDE5-95DF75FA3354}"/>
              </a:ext>
            </a:extLst>
          </p:cNvPr>
          <p:cNvSpPr>
            <a:spLocks noGrp="1"/>
          </p:cNvSpPr>
          <p:nvPr>
            <p:ph type="body" sz="quarter" idx="30" hasCustomPrompt="1"/>
          </p:nvPr>
        </p:nvSpPr>
        <p:spPr>
          <a:xfrm>
            <a:off x="6113188"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6" name="Text Placeholder 2">
            <a:extLst>
              <a:ext uri="{FF2B5EF4-FFF2-40B4-BE49-F238E27FC236}">
                <a16:creationId xmlns:a16="http://schemas.microsoft.com/office/drawing/2014/main" id="{98ADD2C8-D4AB-E02C-5E8C-FD77BF3ACF57}"/>
              </a:ext>
            </a:extLst>
          </p:cNvPr>
          <p:cNvSpPr>
            <a:spLocks noGrp="1"/>
          </p:cNvSpPr>
          <p:nvPr>
            <p:ph type="body" sz="quarter" idx="36" hasCustomPrompt="1"/>
          </p:nvPr>
        </p:nvSpPr>
        <p:spPr>
          <a:xfrm>
            <a:off x="8028856"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7" name="Text Placeholder 2">
            <a:extLst>
              <a:ext uri="{FF2B5EF4-FFF2-40B4-BE49-F238E27FC236}">
                <a16:creationId xmlns:a16="http://schemas.microsoft.com/office/drawing/2014/main" id="{32E11DA6-B24D-77AD-A9EF-0ECD334AC6D2}"/>
              </a:ext>
            </a:extLst>
          </p:cNvPr>
          <p:cNvSpPr>
            <a:spLocks noGrp="1"/>
          </p:cNvSpPr>
          <p:nvPr>
            <p:ph type="body" sz="quarter" idx="42" hasCustomPrompt="1"/>
          </p:nvPr>
        </p:nvSpPr>
        <p:spPr>
          <a:xfrm>
            <a:off x="9944524" y="31454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18" name="Text Placeholder 21">
            <a:extLst>
              <a:ext uri="{FF2B5EF4-FFF2-40B4-BE49-F238E27FC236}">
                <a16:creationId xmlns:a16="http://schemas.microsoft.com/office/drawing/2014/main" id="{A601C23B-F664-0435-059E-3C36174BB05D}"/>
              </a:ext>
            </a:extLst>
          </p:cNvPr>
          <p:cNvSpPr>
            <a:spLocks noGrp="1"/>
          </p:cNvSpPr>
          <p:nvPr>
            <p:ph type="body" sz="quarter" idx="74" hasCustomPrompt="1"/>
          </p:nvPr>
        </p:nvSpPr>
        <p:spPr>
          <a:xfrm>
            <a:off x="376914"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19" name="Text Placeholder 21">
            <a:extLst>
              <a:ext uri="{FF2B5EF4-FFF2-40B4-BE49-F238E27FC236}">
                <a16:creationId xmlns:a16="http://schemas.microsoft.com/office/drawing/2014/main" id="{3A4881E9-B59D-744D-7680-6241CD53C8AB}"/>
              </a:ext>
            </a:extLst>
          </p:cNvPr>
          <p:cNvSpPr>
            <a:spLocks noGrp="1"/>
          </p:cNvSpPr>
          <p:nvPr>
            <p:ph type="body" sz="quarter" idx="75" hasCustomPrompt="1"/>
          </p:nvPr>
        </p:nvSpPr>
        <p:spPr>
          <a:xfrm>
            <a:off x="2281853"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0" name="Text Placeholder 21">
            <a:extLst>
              <a:ext uri="{FF2B5EF4-FFF2-40B4-BE49-F238E27FC236}">
                <a16:creationId xmlns:a16="http://schemas.microsoft.com/office/drawing/2014/main" id="{7273B227-E524-C8E2-90A1-FA3B95A3DD1C}"/>
              </a:ext>
            </a:extLst>
          </p:cNvPr>
          <p:cNvSpPr>
            <a:spLocks noGrp="1"/>
          </p:cNvSpPr>
          <p:nvPr>
            <p:ph type="body" sz="quarter" idx="76" hasCustomPrompt="1"/>
          </p:nvPr>
        </p:nvSpPr>
        <p:spPr>
          <a:xfrm>
            <a:off x="4197521"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1" name="Text Placeholder 21">
            <a:extLst>
              <a:ext uri="{FF2B5EF4-FFF2-40B4-BE49-F238E27FC236}">
                <a16:creationId xmlns:a16="http://schemas.microsoft.com/office/drawing/2014/main" id="{324344DA-C059-F99B-09C6-D81B747381A8}"/>
              </a:ext>
            </a:extLst>
          </p:cNvPr>
          <p:cNvSpPr>
            <a:spLocks noGrp="1"/>
          </p:cNvSpPr>
          <p:nvPr>
            <p:ph type="body" sz="quarter" idx="77" hasCustomPrompt="1"/>
          </p:nvPr>
        </p:nvSpPr>
        <p:spPr>
          <a:xfrm>
            <a:off x="6113189"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2" name="Text Placeholder 21">
            <a:extLst>
              <a:ext uri="{FF2B5EF4-FFF2-40B4-BE49-F238E27FC236}">
                <a16:creationId xmlns:a16="http://schemas.microsoft.com/office/drawing/2014/main" id="{0F61582E-E252-C13F-6ABA-AB88C0429DDF}"/>
              </a:ext>
            </a:extLst>
          </p:cNvPr>
          <p:cNvSpPr>
            <a:spLocks noGrp="1"/>
          </p:cNvSpPr>
          <p:nvPr>
            <p:ph type="body" sz="quarter" idx="78" hasCustomPrompt="1"/>
          </p:nvPr>
        </p:nvSpPr>
        <p:spPr>
          <a:xfrm>
            <a:off x="8028857"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3" name="Text Placeholder 21">
            <a:extLst>
              <a:ext uri="{FF2B5EF4-FFF2-40B4-BE49-F238E27FC236}">
                <a16:creationId xmlns:a16="http://schemas.microsoft.com/office/drawing/2014/main" id="{391F282F-66C5-8ED2-0730-8971458F2765}"/>
              </a:ext>
            </a:extLst>
          </p:cNvPr>
          <p:cNvSpPr>
            <a:spLocks noGrp="1"/>
          </p:cNvSpPr>
          <p:nvPr>
            <p:ph type="body" sz="quarter" idx="79" hasCustomPrompt="1"/>
          </p:nvPr>
        </p:nvSpPr>
        <p:spPr>
          <a:xfrm>
            <a:off x="9944525" y="3852832"/>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24" name="Text Placeholder 2">
            <a:extLst>
              <a:ext uri="{FF2B5EF4-FFF2-40B4-BE49-F238E27FC236}">
                <a16:creationId xmlns:a16="http://schemas.microsoft.com/office/drawing/2014/main" id="{AD5DD904-297F-E17A-5CD3-8CF827125CC4}"/>
              </a:ext>
            </a:extLst>
          </p:cNvPr>
          <p:cNvSpPr>
            <a:spLocks noGrp="1"/>
          </p:cNvSpPr>
          <p:nvPr>
            <p:ph type="body" sz="quarter" idx="13" hasCustomPrompt="1"/>
          </p:nvPr>
        </p:nvSpPr>
        <p:spPr>
          <a:xfrm>
            <a:off x="376913"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5" name="Text Placeholder 2">
            <a:extLst>
              <a:ext uri="{FF2B5EF4-FFF2-40B4-BE49-F238E27FC236}">
                <a16:creationId xmlns:a16="http://schemas.microsoft.com/office/drawing/2014/main" id="{1D51F7ED-2BE6-9064-F24E-D930BC69B5DE}"/>
              </a:ext>
            </a:extLst>
          </p:cNvPr>
          <p:cNvSpPr>
            <a:spLocks noGrp="1"/>
          </p:cNvSpPr>
          <p:nvPr>
            <p:ph type="body" sz="quarter" idx="19" hasCustomPrompt="1"/>
          </p:nvPr>
        </p:nvSpPr>
        <p:spPr>
          <a:xfrm>
            <a:off x="2281852"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6" name="Text Placeholder 2">
            <a:extLst>
              <a:ext uri="{FF2B5EF4-FFF2-40B4-BE49-F238E27FC236}">
                <a16:creationId xmlns:a16="http://schemas.microsoft.com/office/drawing/2014/main" id="{29FD58FB-A03F-4C1F-68B0-8518C949FE69}"/>
              </a:ext>
            </a:extLst>
          </p:cNvPr>
          <p:cNvSpPr>
            <a:spLocks noGrp="1"/>
          </p:cNvSpPr>
          <p:nvPr>
            <p:ph type="body" sz="quarter" idx="25" hasCustomPrompt="1"/>
          </p:nvPr>
        </p:nvSpPr>
        <p:spPr>
          <a:xfrm>
            <a:off x="4197520"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27" name="Text Placeholder 2">
            <a:extLst>
              <a:ext uri="{FF2B5EF4-FFF2-40B4-BE49-F238E27FC236}">
                <a16:creationId xmlns:a16="http://schemas.microsoft.com/office/drawing/2014/main" id="{E8F4FC4B-6FC4-1EDE-6B4C-A44802DE6AD8}"/>
              </a:ext>
            </a:extLst>
          </p:cNvPr>
          <p:cNvSpPr>
            <a:spLocks noGrp="1"/>
          </p:cNvSpPr>
          <p:nvPr>
            <p:ph type="body" sz="quarter" idx="31" hasCustomPrompt="1"/>
          </p:nvPr>
        </p:nvSpPr>
        <p:spPr>
          <a:xfrm>
            <a:off x="6113188"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6" name="Text Placeholder 2">
            <a:extLst>
              <a:ext uri="{FF2B5EF4-FFF2-40B4-BE49-F238E27FC236}">
                <a16:creationId xmlns:a16="http://schemas.microsoft.com/office/drawing/2014/main" id="{6880872B-8BF0-1A64-5C61-306F45CCF40D}"/>
              </a:ext>
            </a:extLst>
          </p:cNvPr>
          <p:cNvSpPr>
            <a:spLocks noGrp="1"/>
          </p:cNvSpPr>
          <p:nvPr>
            <p:ph type="body" sz="quarter" idx="37" hasCustomPrompt="1"/>
          </p:nvPr>
        </p:nvSpPr>
        <p:spPr>
          <a:xfrm>
            <a:off x="8028856"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7" name="Text Placeholder 2">
            <a:extLst>
              <a:ext uri="{FF2B5EF4-FFF2-40B4-BE49-F238E27FC236}">
                <a16:creationId xmlns:a16="http://schemas.microsoft.com/office/drawing/2014/main" id="{2E2E55A4-346B-3049-D40A-C45DD40E0A84}"/>
              </a:ext>
            </a:extLst>
          </p:cNvPr>
          <p:cNvSpPr>
            <a:spLocks noGrp="1"/>
          </p:cNvSpPr>
          <p:nvPr>
            <p:ph type="body" sz="quarter" idx="43" hasCustomPrompt="1"/>
          </p:nvPr>
        </p:nvSpPr>
        <p:spPr>
          <a:xfrm>
            <a:off x="9944524" y="40598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58" name="Text Placeholder 21">
            <a:extLst>
              <a:ext uri="{FF2B5EF4-FFF2-40B4-BE49-F238E27FC236}">
                <a16:creationId xmlns:a16="http://schemas.microsoft.com/office/drawing/2014/main" id="{4432F617-154F-B4BC-484E-617AD0CBBBE5}"/>
              </a:ext>
            </a:extLst>
          </p:cNvPr>
          <p:cNvSpPr>
            <a:spLocks noGrp="1"/>
          </p:cNvSpPr>
          <p:nvPr>
            <p:ph type="body" sz="quarter" idx="80" hasCustomPrompt="1"/>
          </p:nvPr>
        </p:nvSpPr>
        <p:spPr>
          <a:xfrm>
            <a:off x="376914"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59" name="Text Placeholder 21">
            <a:extLst>
              <a:ext uri="{FF2B5EF4-FFF2-40B4-BE49-F238E27FC236}">
                <a16:creationId xmlns:a16="http://schemas.microsoft.com/office/drawing/2014/main" id="{22D314A6-F9FE-F10D-A434-EC0D5A85398D}"/>
              </a:ext>
            </a:extLst>
          </p:cNvPr>
          <p:cNvSpPr>
            <a:spLocks noGrp="1"/>
          </p:cNvSpPr>
          <p:nvPr>
            <p:ph type="body" sz="quarter" idx="81" hasCustomPrompt="1"/>
          </p:nvPr>
        </p:nvSpPr>
        <p:spPr>
          <a:xfrm>
            <a:off x="2281853"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0" name="Text Placeholder 21">
            <a:extLst>
              <a:ext uri="{FF2B5EF4-FFF2-40B4-BE49-F238E27FC236}">
                <a16:creationId xmlns:a16="http://schemas.microsoft.com/office/drawing/2014/main" id="{A6017F4C-6C3E-4AEF-4DCD-B7A18CF8E2F1}"/>
              </a:ext>
            </a:extLst>
          </p:cNvPr>
          <p:cNvSpPr>
            <a:spLocks noGrp="1"/>
          </p:cNvSpPr>
          <p:nvPr>
            <p:ph type="body" sz="quarter" idx="82" hasCustomPrompt="1"/>
          </p:nvPr>
        </p:nvSpPr>
        <p:spPr>
          <a:xfrm>
            <a:off x="4197521"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1" name="Text Placeholder 21">
            <a:extLst>
              <a:ext uri="{FF2B5EF4-FFF2-40B4-BE49-F238E27FC236}">
                <a16:creationId xmlns:a16="http://schemas.microsoft.com/office/drawing/2014/main" id="{E581266A-17F0-9B0E-EB5C-216CB1B6B51E}"/>
              </a:ext>
            </a:extLst>
          </p:cNvPr>
          <p:cNvSpPr>
            <a:spLocks noGrp="1"/>
          </p:cNvSpPr>
          <p:nvPr>
            <p:ph type="body" sz="quarter" idx="83" hasCustomPrompt="1"/>
          </p:nvPr>
        </p:nvSpPr>
        <p:spPr>
          <a:xfrm>
            <a:off x="6113189"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2" name="Text Placeholder 21">
            <a:extLst>
              <a:ext uri="{FF2B5EF4-FFF2-40B4-BE49-F238E27FC236}">
                <a16:creationId xmlns:a16="http://schemas.microsoft.com/office/drawing/2014/main" id="{5F6160BC-CEF6-C12B-4D31-87623C1CB725}"/>
              </a:ext>
            </a:extLst>
          </p:cNvPr>
          <p:cNvSpPr>
            <a:spLocks noGrp="1"/>
          </p:cNvSpPr>
          <p:nvPr>
            <p:ph type="body" sz="quarter" idx="84" hasCustomPrompt="1"/>
          </p:nvPr>
        </p:nvSpPr>
        <p:spPr>
          <a:xfrm>
            <a:off x="8028857"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3" name="Text Placeholder 21">
            <a:extLst>
              <a:ext uri="{FF2B5EF4-FFF2-40B4-BE49-F238E27FC236}">
                <a16:creationId xmlns:a16="http://schemas.microsoft.com/office/drawing/2014/main" id="{CC9C72E4-2E08-EBBD-A4F5-04BAF2B117FF}"/>
              </a:ext>
            </a:extLst>
          </p:cNvPr>
          <p:cNvSpPr>
            <a:spLocks noGrp="1"/>
          </p:cNvSpPr>
          <p:nvPr>
            <p:ph type="body" sz="quarter" idx="85" hasCustomPrompt="1"/>
          </p:nvPr>
        </p:nvSpPr>
        <p:spPr>
          <a:xfrm>
            <a:off x="9944525" y="4756627"/>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64" name="Text Placeholder 2">
            <a:extLst>
              <a:ext uri="{FF2B5EF4-FFF2-40B4-BE49-F238E27FC236}">
                <a16:creationId xmlns:a16="http://schemas.microsoft.com/office/drawing/2014/main" id="{0383E527-84E1-3DA5-0AA3-6A4D31A797A2}"/>
              </a:ext>
            </a:extLst>
          </p:cNvPr>
          <p:cNvSpPr>
            <a:spLocks noGrp="1"/>
          </p:cNvSpPr>
          <p:nvPr>
            <p:ph type="body" sz="quarter" idx="14" hasCustomPrompt="1"/>
          </p:nvPr>
        </p:nvSpPr>
        <p:spPr>
          <a:xfrm>
            <a:off x="376913"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5" name="Text Placeholder 2">
            <a:extLst>
              <a:ext uri="{FF2B5EF4-FFF2-40B4-BE49-F238E27FC236}">
                <a16:creationId xmlns:a16="http://schemas.microsoft.com/office/drawing/2014/main" id="{AEAC77A4-133A-D44F-C244-4A39CF3DB3E3}"/>
              </a:ext>
            </a:extLst>
          </p:cNvPr>
          <p:cNvSpPr>
            <a:spLocks noGrp="1"/>
          </p:cNvSpPr>
          <p:nvPr>
            <p:ph type="body" sz="quarter" idx="20" hasCustomPrompt="1"/>
          </p:nvPr>
        </p:nvSpPr>
        <p:spPr>
          <a:xfrm>
            <a:off x="2281852"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6" name="Text Placeholder 2">
            <a:extLst>
              <a:ext uri="{FF2B5EF4-FFF2-40B4-BE49-F238E27FC236}">
                <a16:creationId xmlns:a16="http://schemas.microsoft.com/office/drawing/2014/main" id="{F4BDD8B4-F5A5-8DF2-195D-2CC66DC16BED}"/>
              </a:ext>
            </a:extLst>
          </p:cNvPr>
          <p:cNvSpPr>
            <a:spLocks noGrp="1"/>
          </p:cNvSpPr>
          <p:nvPr>
            <p:ph type="body" sz="quarter" idx="26" hasCustomPrompt="1"/>
          </p:nvPr>
        </p:nvSpPr>
        <p:spPr>
          <a:xfrm>
            <a:off x="4197520"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7" name="Text Placeholder 2">
            <a:extLst>
              <a:ext uri="{FF2B5EF4-FFF2-40B4-BE49-F238E27FC236}">
                <a16:creationId xmlns:a16="http://schemas.microsoft.com/office/drawing/2014/main" id="{C556C2C8-F9FA-040D-1860-283FF44CE73B}"/>
              </a:ext>
            </a:extLst>
          </p:cNvPr>
          <p:cNvSpPr>
            <a:spLocks noGrp="1"/>
          </p:cNvSpPr>
          <p:nvPr>
            <p:ph type="body" sz="quarter" idx="32" hasCustomPrompt="1"/>
          </p:nvPr>
        </p:nvSpPr>
        <p:spPr>
          <a:xfrm>
            <a:off x="6113188"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8" name="Text Placeholder 2">
            <a:extLst>
              <a:ext uri="{FF2B5EF4-FFF2-40B4-BE49-F238E27FC236}">
                <a16:creationId xmlns:a16="http://schemas.microsoft.com/office/drawing/2014/main" id="{3A45FBCF-5423-4DC0-30CC-7F2BF9CB477F}"/>
              </a:ext>
            </a:extLst>
          </p:cNvPr>
          <p:cNvSpPr>
            <a:spLocks noGrp="1"/>
          </p:cNvSpPr>
          <p:nvPr>
            <p:ph type="body" sz="quarter" idx="38" hasCustomPrompt="1"/>
          </p:nvPr>
        </p:nvSpPr>
        <p:spPr>
          <a:xfrm>
            <a:off x="8028856"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69" name="Text Placeholder 2">
            <a:extLst>
              <a:ext uri="{FF2B5EF4-FFF2-40B4-BE49-F238E27FC236}">
                <a16:creationId xmlns:a16="http://schemas.microsoft.com/office/drawing/2014/main" id="{106D6837-73C7-4359-8029-8297CC97EA0F}"/>
              </a:ext>
            </a:extLst>
          </p:cNvPr>
          <p:cNvSpPr>
            <a:spLocks noGrp="1"/>
          </p:cNvSpPr>
          <p:nvPr>
            <p:ph type="body" sz="quarter" idx="44" hasCustomPrompt="1"/>
          </p:nvPr>
        </p:nvSpPr>
        <p:spPr>
          <a:xfrm>
            <a:off x="9944524" y="4974231"/>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0" name="Text Placeholder 21">
            <a:extLst>
              <a:ext uri="{FF2B5EF4-FFF2-40B4-BE49-F238E27FC236}">
                <a16:creationId xmlns:a16="http://schemas.microsoft.com/office/drawing/2014/main" id="{1ECD3C8C-BB4E-E440-4CCC-B78B0F5472AF}"/>
              </a:ext>
            </a:extLst>
          </p:cNvPr>
          <p:cNvSpPr>
            <a:spLocks noGrp="1"/>
          </p:cNvSpPr>
          <p:nvPr>
            <p:ph type="body" sz="quarter" idx="86" hasCustomPrompt="1"/>
          </p:nvPr>
        </p:nvSpPr>
        <p:spPr>
          <a:xfrm>
            <a:off x="376914"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1" name="Text Placeholder 2">
            <a:extLst>
              <a:ext uri="{FF2B5EF4-FFF2-40B4-BE49-F238E27FC236}">
                <a16:creationId xmlns:a16="http://schemas.microsoft.com/office/drawing/2014/main" id="{2D2F708B-EE2F-6B14-B7E2-0287A16D928F}"/>
              </a:ext>
            </a:extLst>
          </p:cNvPr>
          <p:cNvSpPr>
            <a:spLocks noGrp="1"/>
          </p:cNvSpPr>
          <p:nvPr>
            <p:ph type="body" sz="quarter" idx="15" hasCustomPrompt="1"/>
          </p:nvPr>
        </p:nvSpPr>
        <p:spPr>
          <a:xfrm>
            <a:off x="376913"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2" name="Text Placeholder 21">
            <a:extLst>
              <a:ext uri="{FF2B5EF4-FFF2-40B4-BE49-F238E27FC236}">
                <a16:creationId xmlns:a16="http://schemas.microsoft.com/office/drawing/2014/main" id="{DF1DCDA6-6E22-ADD3-E714-ED3EB525729B}"/>
              </a:ext>
            </a:extLst>
          </p:cNvPr>
          <p:cNvSpPr>
            <a:spLocks noGrp="1"/>
          </p:cNvSpPr>
          <p:nvPr>
            <p:ph type="body" sz="quarter" idx="98" hasCustomPrompt="1"/>
          </p:nvPr>
        </p:nvSpPr>
        <p:spPr>
          <a:xfrm>
            <a:off x="2281853"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3" name="Text Placeholder 21">
            <a:extLst>
              <a:ext uri="{FF2B5EF4-FFF2-40B4-BE49-F238E27FC236}">
                <a16:creationId xmlns:a16="http://schemas.microsoft.com/office/drawing/2014/main" id="{20A80515-C4C8-B122-B6AE-064D54A0FDA0}"/>
              </a:ext>
            </a:extLst>
          </p:cNvPr>
          <p:cNvSpPr>
            <a:spLocks noGrp="1"/>
          </p:cNvSpPr>
          <p:nvPr>
            <p:ph type="body" sz="quarter" idx="99" hasCustomPrompt="1"/>
          </p:nvPr>
        </p:nvSpPr>
        <p:spPr>
          <a:xfrm>
            <a:off x="4197521"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4" name="Text Placeholder 21">
            <a:extLst>
              <a:ext uri="{FF2B5EF4-FFF2-40B4-BE49-F238E27FC236}">
                <a16:creationId xmlns:a16="http://schemas.microsoft.com/office/drawing/2014/main" id="{5E7F32FC-19FB-9C3B-0EBB-CBD603C0E1BD}"/>
              </a:ext>
            </a:extLst>
          </p:cNvPr>
          <p:cNvSpPr>
            <a:spLocks noGrp="1"/>
          </p:cNvSpPr>
          <p:nvPr>
            <p:ph type="body" sz="quarter" idx="100" hasCustomPrompt="1"/>
          </p:nvPr>
        </p:nvSpPr>
        <p:spPr>
          <a:xfrm>
            <a:off x="6113189"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5" name="Text Placeholder 21">
            <a:extLst>
              <a:ext uri="{FF2B5EF4-FFF2-40B4-BE49-F238E27FC236}">
                <a16:creationId xmlns:a16="http://schemas.microsoft.com/office/drawing/2014/main" id="{69FB3330-BD04-92DD-C3C2-21956986F763}"/>
              </a:ext>
            </a:extLst>
          </p:cNvPr>
          <p:cNvSpPr>
            <a:spLocks noGrp="1"/>
          </p:cNvSpPr>
          <p:nvPr>
            <p:ph type="body" sz="quarter" idx="101" hasCustomPrompt="1"/>
          </p:nvPr>
        </p:nvSpPr>
        <p:spPr>
          <a:xfrm>
            <a:off x="8028857"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6" name="Text Placeholder 21">
            <a:extLst>
              <a:ext uri="{FF2B5EF4-FFF2-40B4-BE49-F238E27FC236}">
                <a16:creationId xmlns:a16="http://schemas.microsoft.com/office/drawing/2014/main" id="{7013CD35-159E-97CA-C7D9-2548E634D81F}"/>
              </a:ext>
            </a:extLst>
          </p:cNvPr>
          <p:cNvSpPr>
            <a:spLocks noGrp="1"/>
          </p:cNvSpPr>
          <p:nvPr>
            <p:ph type="body" sz="quarter" idx="102" hasCustomPrompt="1"/>
          </p:nvPr>
        </p:nvSpPr>
        <p:spPr>
          <a:xfrm>
            <a:off x="9944525" y="5681809"/>
            <a:ext cx="1881292" cy="211307"/>
          </a:xfrm>
        </p:spPr>
        <p:txBody>
          <a:bodyPr anchor="ctr">
            <a:noAutofit/>
          </a:bodyPr>
          <a:lstStyle>
            <a:lvl1pPr marL="0" indent="0">
              <a:buNone/>
              <a:defRPr sz="1300"/>
            </a:lvl1pPr>
            <a:lvl2pPr marL="514350" indent="0">
              <a:buNone/>
              <a:defRPr sz="1300"/>
            </a:lvl2pPr>
            <a:lvl3pPr marL="1024128" indent="0">
              <a:buNone/>
              <a:defRPr sz="1300"/>
            </a:lvl3pPr>
            <a:lvl4pPr marL="1536192" indent="0">
              <a:buNone/>
              <a:defRPr sz="1300"/>
            </a:lvl4pPr>
            <a:lvl5pPr marL="2048256" indent="0">
              <a:buNone/>
              <a:defRPr sz="1300"/>
            </a:lvl5pPr>
          </a:lstStyle>
          <a:p>
            <a:pPr lvl="0"/>
            <a:r>
              <a:rPr lang="en-US"/>
              <a:t>Text</a:t>
            </a:r>
          </a:p>
        </p:txBody>
      </p:sp>
      <p:sp>
        <p:nvSpPr>
          <p:cNvPr id="1877" name="Text Placeholder 2">
            <a:extLst>
              <a:ext uri="{FF2B5EF4-FFF2-40B4-BE49-F238E27FC236}">
                <a16:creationId xmlns:a16="http://schemas.microsoft.com/office/drawing/2014/main" id="{BE199233-6082-F221-453B-D69BDB6D5AB1}"/>
              </a:ext>
            </a:extLst>
          </p:cNvPr>
          <p:cNvSpPr>
            <a:spLocks noGrp="1"/>
          </p:cNvSpPr>
          <p:nvPr>
            <p:ph type="body" sz="quarter" idx="103" hasCustomPrompt="1"/>
          </p:nvPr>
        </p:nvSpPr>
        <p:spPr>
          <a:xfrm>
            <a:off x="2281852"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8" name="Text Placeholder 2">
            <a:extLst>
              <a:ext uri="{FF2B5EF4-FFF2-40B4-BE49-F238E27FC236}">
                <a16:creationId xmlns:a16="http://schemas.microsoft.com/office/drawing/2014/main" id="{F6EA5D49-3144-DC4E-077B-662951553B95}"/>
              </a:ext>
            </a:extLst>
          </p:cNvPr>
          <p:cNvSpPr>
            <a:spLocks noGrp="1"/>
          </p:cNvSpPr>
          <p:nvPr>
            <p:ph type="body" sz="quarter" idx="104" hasCustomPrompt="1"/>
          </p:nvPr>
        </p:nvSpPr>
        <p:spPr>
          <a:xfrm>
            <a:off x="4197520"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79" name="Text Placeholder 2">
            <a:extLst>
              <a:ext uri="{FF2B5EF4-FFF2-40B4-BE49-F238E27FC236}">
                <a16:creationId xmlns:a16="http://schemas.microsoft.com/office/drawing/2014/main" id="{C009099B-61E9-992C-0BE4-202E04CD584E}"/>
              </a:ext>
            </a:extLst>
          </p:cNvPr>
          <p:cNvSpPr>
            <a:spLocks noGrp="1"/>
          </p:cNvSpPr>
          <p:nvPr>
            <p:ph type="body" sz="quarter" idx="105" hasCustomPrompt="1"/>
          </p:nvPr>
        </p:nvSpPr>
        <p:spPr>
          <a:xfrm>
            <a:off x="6113188"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0" name="Text Placeholder 2">
            <a:extLst>
              <a:ext uri="{FF2B5EF4-FFF2-40B4-BE49-F238E27FC236}">
                <a16:creationId xmlns:a16="http://schemas.microsoft.com/office/drawing/2014/main" id="{5EFE00A1-820E-419A-8C31-CB7A4D917D28}"/>
              </a:ext>
            </a:extLst>
          </p:cNvPr>
          <p:cNvSpPr>
            <a:spLocks noGrp="1"/>
          </p:cNvSpPr>
          <p:nvPr>
            <p:ph type="body" sz="quarter" idx="106" hasCustomPrompt="1"/>
          </p:nvPr>
        </p:nvSpPr>
        <p:spPr>
          <a:xfrm>
            <a:off x="8028856"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
        <p:nvSpPr>
          <p:cNvPr id="1881" name="Text Placeholder 2">
            <a:extLst>
              <a:ext uri="{FF2B5EF4-FFF2-40B4-BE49-F238E27FC236}">
                <a16:creationId xmlns:a16="http://schemas.microsoft.com/office/drawing/2014/main" id="{8CCFE3D7-BBE6-A4BD-0EB9-718DD1A7AA32}"/>
              </a:ext>
            </a:extLst>
          </p:cNvPr>
          <p:cNvSpPr>
            <a:spLocks noGrp="1"/>
          </p:cNvSpPr>
          <p:nvPr>
            <p:ph type="body" sz="quarter" idx="107" hasCustomPrompt="1"/>
          </p:nvPr>
        </p:nvSpPr>
        <p:spPr>
          <a:xfrm>
            <a:off x="9944524" y="5897775"/>
            <a:ext cx="1837267" cy="686371"/>
          </a:xfrm>
        </p:spPr>
        <p:txBody>
          <a:bodyPr>
            <a:noAutofit/>
          </a:bodyPr>
          <a:lstStyle>
            <a:lvl1pPr marL="0" indent="0">
              <a:lnSpc>
                <a:spcPct val="85000"/>
              </a:lnSpc>
              <a:spcBef>
                <a:spcPts val="0"/>
              </a:spcBef>
              <a:buNone/>
              <a:defRPr sz="900">
                <a:solidFill>
                  <a:schemeClr val="tx2"/>
                </a:solidFill>
              </a:defRPr>
            </a:lvl1pPr>
            <a:lvl2pPr marL="0" indent="0">
              <a:lnSpc>
                <a:spcPct val="85000"/>
              </a:lnSpc>
              <a:spcBef>
                <a:spcPts val="0"/>
              </a:spcBef>
              <a:buNone/>
              <a:defRPr sz="900"/>
            </a:lvl2pPr>
            <a:lvl3pPr marL="0" indent="0">
              <a:lnSpc>
                <a:spcPct val="85000"/>
              </a:lnSpc>
              <a:spcBef>
                <a:spcPts val="0"/>
              </a:spcBef>
              <a:buNone/>
              <a:defRPr sz="900"/>
            </a:lvl3pPr>
            <a:lvl4pPr marL="0" indent="0">
              <a:lnSpc>
                <a:spcPct val="85000"/>
              </a:lnSpc>
              <a:spcBef>
                <a:spcPts val="0"/>
              </a:spcBef>
              <a:buNone/>
              <a:defRPr sz="900"/>
            </a:lvl4pPr>
            <a:lvl5pPr marL="0" indent="0">
              <a:lnSpc>
                <a:spcPct val="85000"/>
              </a:lnSpc>
              <a:spcBef>
                <a:spcPts val="0"/>
              </a:spcBef>
              <a:buNone/>
              <a:defRPr sz="900"/>
            </a:lvl5pPr>
          </a:lstStyle>
          <a:p>
            <a:pPr lvl="0"/>
            <a:r>
              <a:rPr lang="en-US" noProof="0"/>
              <a:t>Click to add text</a:t>
            </a:r>
          </a:p>
        </p:txBody>
      </p:sp>
    </p:spTree>
    <p:extLst>
      <p:ext uri="{BB962C8B-B14F-4D97-AF65-F5344CB8AC3E}">
        <p14:creationId xmlns:p14="http://schemas.microsoft.com/office/powerpoint/2010/main" val="27509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ED6102-FB49-D2BB-0785-B3FD3FE62F93}"/>
              </a:ext>
            </a:extLst>
          </p:cNvPr>
          <p:cNvGrpSpPr/>
          <p:nvPr userDrawn="1"/>
        </p:nvGrpSpPr>
        <p:grpSpPr>
          <a:xfrm>
            <a:off x="8974422" y="2044865"/>
            <a:ext cx="2861978" cy="2947386"/>
            <a:chOff x="8974422" y="2044865"/>
            <a:chExt cx="2861978" cy="2947386"/>
          </a:xfrm>
        </p:grpSpPr>
        <p:grpSp>
          <p:nvGrpSpPr>
            <p:cNvPr id="2" name="Group 94">
              <a:extLst>
                <a:ext uri="{FF2B5EF4-FFF2-40B4-BE49-F238E27FC236}">
                  <a16:creationId xmlns:a16="http://schemas.microsoft.com/office/drawing/2014/main" id="{813CAA63-EAE7-3B3A-3FE0-0AAB5EAA5175}"/>
                </a:ext>
              </a:extLst>
            </p:cNvPr>
            <p:cNvGrpSpPr>
              <a:grpSpLocks noChangeAspect="1"/>
            </p:cNvGrpSpPr>
            <p:nvPr userDrawn="1"/>
          </p:nvGrpSpPr>
          <p:grpSpPr bwMode="auto">
            <a:xfrm>
              <a:off x="8974422" y="3551428"/>
              <a:ext cx="1890211" cy="1440823"/>
              <a:chOff x="2596" y="1948"/>
              <a:chExt cx="408" cy="311"/>
            </a:xfrm>
            <a:solidFill>
              <a:schemeClr val="accent1">
                <a:lumMod val="40000"/>
                <a:lumOff val="60000"/>
              </a:schemeClr>
            </a:solidFill>
          </p:grpSpPr>
          <p:sp>
            <p:nvSpPr>
              <p:cNvPr id="3" name="Freeform 95">
                <a:extLst>
                  <a:ext uri="{FF2B5EF4-FFF2-40B4-BE49-F238E27FC236}">
                    <a16:creationId xmlns:a16="http://schemas.microsoft.com/office/drawing/2014/main" id="{EE1802C5-B02C-A916-15C9-73885CCD0871}"/>
                  </a:ext>
                </a:extLst>
              </p:cNvPr>
              <p:cNvSpPr>
                <a:spLocks noEditPoints="1"/>
              </p:cNvSpPr>
              <p:nvPr/>
            </p:nvSpPr>
            <p:spPr bwMode="auto">
              <a:xfrm>
                <a:off x="2596" y="1948"/>
                <a:ext cx="298" cy="311"/>
              </a:xfrm>
              <a:custGeom>
                <a:avLst/>
                <a:gdLst>
                  <a:gd name="T0" fmla="*/ 171 w 194"/>
                  <a:gd name="T1" fmla="*/ 152 h 208"/>
                  <a:gd name="T2" fmla="*/ 127 w 194"/>
                  <a:gd name="T3" fmla="*/ 136 h 208"/>
                  <a:gd name="T4" fmla="*/ 127 w 194"/>
                  <a:gd name="T5" fmla="*/ 115 h 208"/>
                  <a:gd name="T6" fmla="*/ 149 w 194"/>
                  <a:gd name="T7" fmla="*/ 64 h 208"/>
                  <a:gd name="T8" fmla="*/ 95 w 194"/>
                  <a:gd name="T9" fmla="*/ 0 h 208"/>
                  <a:gd name="T10" fmla="*/ 42 w 194"/>
                  <a:gd name="T11" fmla="*/ 64 h 208"/>
                  <a:gd name="T12" fmla="*/ 66 w 194"/>
                  <a:gd name="T13" fmla="*/ 117 h 208"/>
                  <a:gd name="T14" fmla="*/ 66 w 194"/>
                  <a:gd name="T15" fmla="*/ 136 h 208"/>
                  <a:gd name="T16" fmla="*/ 23 w 194"/>
                  <a:gd name="T17" fmla="*/ 152 h 208"/>
                  <a:gd name="T18" fmla="*/ 0 w 194"/>
                  <a:gd name="T19" fmla="*/ 184 h 208"/>
                  <a:gd name="T20" fmla="*/ 0 w 194"/>
                  <a:gd name="T21" fmla="*/ 202 h 208"/>
                  <a:gd name="T22" fmla="*/ 6 w 194"/>
                  <a:gd name="T23" fmla="*/ 208 h 208"/>
                  <a:gd name="T24" fmla="*/ 188 w 194"/>
                  <a:gd name="T25" fmla="*/ 208 h 208"/>
                  <a:gd name="T26" fmla="*/ 194 w 194"/>
                  <a:gd name="T27" fmla="*/ 202 h 208"/>
                  <a:gd name="T28" fmla="*/ 194 w 194"/>
                  <a:gd name="T29" fmla="*/ 184 h 208"/>
                  <a:gd name="T30" fmla="*/ 171 w 194"/>
                  <a:gd name="T31" fmla="*/ 152 h 208"/>
                  <a:gd name="T32" fmla="*/ 95 w 194"/>
                  <a:gd name="T33" fmla="*/ 12 h 208"/>
                  <a:gd name="T34" fmla="*/ 136 w 194"/>
                  <a:gd name="T35" fmla="*/ 53 h 208"/>
                  <a:gd name="T36" fmla="*/ 108 w 194"/>
                  <a:gd name="T37" fmla="*/ 37 h 208"/>
                  <a:gd name="T38" fmla="*/ 103 w 194"/>
                  <a:gd name="T39" fmla="*/ 34 h 208"/>
                  <a:gd name="T40" fmla="*/ 97 w 194"/>
                  <a:gd name="T41" fmla="*/ 38 h 208"/>
                  <a:gd name="T42" fmla="*/ 67 w 194"/>
                  <a:gd name="T43" fmla="*/ 53 h 208"/>
                  <a:gd name="T44" fmla="*/ 55 w 194"/>
                  <a:gd name="T45" fmla="*/ 51 h 208"/>
                  <a:gd name="T46" fmla="*/ 95 w 194"/>
                  <a:gd name="T47" fmla="*/ 12 h 208"/>
                  <a:gd name="T48" fmla="*/ 54 w 194"/>
                  <a:gd name="T49" fmla="*/ 64 h 208"/>
                  <a:gd name="T50" fmla="*/ 54 w 194"/>
                  <a:gd name="T51" fmla="*/ 63 h 208"/>
                  <a:gd name="T52" fmla="*/ 67 w 194"/>
                  <a:gd name="T53" fmla="*/ 65 h 208"/>
                  <a:gd name="T54" fmla="*/ 102 w 194"/>
                  <a:gd name="T55" fmla="*/ 51 h 208"/>
                  <a:gd name="T56" fmla="*/ 130 w 194"/>
                  <a:gd name="T57" fmla="*/ 66 h 208"/>
                  <a:gd name="T58" fmla="*/ 137 w 194"/>
                  <a:gd name="T59" fmla="*/ 65 h 208"/>
                  <a:gd name="T60" fmla="*/ 95 w 194"/>
                  <a:gd name="T61" fmla="*/ 115 h 208"/>
                  <a:gd name="T62" fmla="*/ 54 w 194"/>
                  <a:gd name="T63" fmla="*/ 64 h 208"/>
                  <a:gd name="T64" fmla="*/ 182 w 194"/>
                  <a:gd name="T65" fmla="*/ 196 h 208"/>
                  <a:gd name="T66" fmla="*/ 12 w 194"/>
                  <a:gd name="T67" fmla="*/ 196 h 208"/>
                  <a:gd name="T68" fmla="*/ 12 w 194"/>
                  <a:gd name="T69" fmla="*/ 184 h 208"/>
                  <a:gd name="T70" fmla="*/ 27 w 194"/>
                  <a:gd name="T71" fmla="*/ 163 h 208"/>
                  <a:gd name="T72" fmla="*/ 74 w 194"/>
                  <a:gd name="T73" fmla="*/ 146 h 208"/>
                  <a:gd name="T74" fmla="*/ 78 w 194"/>
                  <a:gd name="T75" fmla="*/ 140 h 208"/>
                  <a:gd name="T76" fmla="*/ 78 w 194"/>
                  <a:gd name="T77" fmla="*/ 124 h 208"/>
                  <a:gd name="T78" fmla="*/ 95 w 194"/>
                  <a:gd name="T79" fmla="*/ 127 h 208"/>
                  <a:gd name="T80" fmla="*/ 115 w 194"/>
                  <a:gd name="T81" fmla="*/ 123 h 208"/>
                  <a:gd name="T82" fmla="*/ 115 w 194"/>
                  <a:gd name="T83" fmla="*/ 140 h 208"/>
                  <a:gd name="T84" fmla="*/ 119 w 194"/>
                  <a:gd name="T85" fmla="*/ 146 h 208"/>
                  <a:gd name="T86" fmla="*/ 167 w 194"/>
                  <a:gd name="T87" fmla="*/ 163 h 208"/>
                  <a:gd name="T88" fmla="*/ 182 w 194"/>
                  <a:gd name="T89" fmla="*/ 184 h 208"/>
                  <a:gd name="T90" fmla="*/ 182 w 194"/>
                  <a:gd name="T91"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208">
                    <a:moveTo>
                      <a:pt x="171" y="152"/>
                    </a:moveTo>
                    <a:cubicBezTo>
                      <a:pt x="127" y="136"/>
                      <a:pt x="127" y="136"/>
                      <a:pt x="127" y="136"/>
                    </a:cubicBezTo>
                    <a:cubicBezTo>
                      <a:pt x="127" y="115"/>
                      <a:pt x="127" y="115"/>
                      <a:pt x="127" y="115"/>
                    </a:cubicBezTo>
                    <a:cubicBezTo>
                      <a:pt x="141" y="103"/>
                      <a:pt x="149" y="85"/>
                      <a:pt x="149" y="64"/>
                    </a:cubicBezTo>
                    <a:cubicBezTo>
                      <a:pt x="149" y="29"/>
                      <a:pt x="125" y="0"/>
                      <a:pt x="95" y="0"/>
                    </a:cubicBezTo>
                    <a:cubicBezTo>
                      <a:pt x="66" y="0"/>
                      <a:pt x="42" y="29"/>
                      <a:pt x="42" y="64"/>
                    </a:cubicBezTo>
                    <a:cubicBezTo>
                      <a:pt x="42" y="86"/>
                      <a:pt x="51" y="106"/>
                      <a:pt x="66" y="117"/>
                    </a:cubicBezTo>
                    <a:cubicBezTo>
                      <a:pt x="66" y="136"/>
                      <a:pt x="66" y="136"/>
                      <a:pt x="66" y="136"/>
                    </a:cubicBezTo>
                    <a:cubicBezTo>
                      <a:pt x="23" y="152"/>
                      <a:pt x="23" y="152"/>
                      <a:pt x="23" y="152"/>
                    </a:cubicBezTo>
                    <a:cubicBezTo>
                      <a:pt x="9" y="156"/>
                      <a:pt x="0" y="170"/>
                      <a:pt x="0" y="184"/>
                    </a:cubicBezTo>
                    <a:cubicBezTo>
                      <a:pt x="0" y="202"/>
                      <a:pt x="0" y="202"/>
                      <a:pt x="0" y="202"/>
                    </a:cubicBezTo>
                    <a:cubicBezTo>
                      <a:pt x="0" y="206"/>
                      <a:pt x="2" y="208"/>
                      <a:pt x="6" y="208"/>
                    </a:cubicBezTo>
                    <a:cubicBezTo>
                      <a:pt x="188" y="208"/>
                      <a:pt x="188" y="208"/>
                      <a:pt x="188" y="208"/>
                    </a:cubicBezTo>
                    <a:cubicBezTo>
                      <a:pt x="191" y="208"/>
                      <a:pt x="194" y="206"/>
                      <a:pt x="194" y="202"/>
                    </a:cubicBezTo>
                    <a:cubicBezTo>
                      <a:pt x="194" y="184"/>
                      <a:pt x="194" y="184"/>
                      <a:pt x="194" y="184"/>
                    </a:cubicBezTo>
                    <a:cubicBezTo>
                      <a:pt x="194" y="170"/>
                      <a:pt x="184" y="156"/>
                      <a:pt x="171" y="152"/>
                    </a:cubicBezTo>
                    <a:close/>
                    <a:moveTo>
                      <a:pt x="95" y="12"/>
                    </a:moveTo>
                    <a:cubicBezTo>
                      <a:pt x="116" y="12"/>
                      <a:pt x="132" y="30"/>
                      <a:pt x="136" y="53"/>
                    </a:cubicBezTo>
                    <a:cubicBezTo>
                      <a:pt x="124" y="55"/>
                      <a:pt x="116" y="51"/>
                      <a:pt x="108" y="37"/>
                    </a:cubicBezTo>
                    <a:cubicBezTo>
                      <a:pt x="107" y="35"/>
                      <a:pt x="105" y="34"/>
                      <a:pt x="103" y="34"/>
                    </a:cubicBezTo>
                    <a:cubicBezTo>
                      <a:pt x="100" y="34"/>
                      <a:pt x="98" y="36"/>
                      <a:pt x="97" y="38"/>
                    </a:cubicBezTo>
                    <a:cubicBezTo>
                      <a:pt x="93" y="45"/>
                      <a:pt x="79" y="53"/>
                      <a:pt x="67" y="53"/>
                    </a:cubicBezTo>
                    <a:cubicBezTo>
                      <a:pt x="62" y="53"/>
                      <a:pt x="59" y="52"/>
                      <a:pt x="55" y="51"/>
                    </a:cubicBezTo>
                    <a:cubicBezTo>
                      <a:pt x="60" y="29"/>
                      <a:pt x="76" y="12"/>
                      <a:pt x="95" y="12"/>
                    </a:cubicBezTo>
                    <a:close/>
                    <a:moveTo>
                      <a:pt x="54" y="64"/>
                    </a:moveTo>
                    <a:cubicBezTo>
                      <a:pt x="54" y="63"/>
                      <a:pt x="54" y="63"/>
                      <a:pt x="54" y="63"/>
                    </a:cubicBezTo>
                    <a:cubicBezTo>
                      <a:pt x="58" y="64"/>
                      <a:pt x="62" y="65"/>
                      <a:pt x="67" y="65"/>
                    </a:cubicBezTo>
                    <a:cubicBezTo>
                      <a:pt x="80" y="65"/>
                      <a:pt x="94" y="59"/>
                      <a:pt x="102" y="51"/>
                    </a:cubicBezTo>
                    <a:cubicBezTo>
                      <a:pt x="110" y="61"/>
                      <a:pt x="119" y="66"/>
                      <a:pt x="130" y="66"/>
                    </a:cubicBezTo>
                    <a:cubicBezTo>
                      <a:pt x="133" y="66"/>
                      <a:pt x="135" y="65"/>
                      <a:pt x="137" y="65"/>
                    </a:cubicBezTo>
                    <a:cubicBezTo>
                      <a:pt x="137" y="93"/>
                      <a:pt x="118" y="115"/>
                      <a:pt x="95" y="115"/>
                    </a:cubicBezTo>
                    <a:cubicBezTo>
                      <a:pt x="72" y="115"/>
                      <a:pt x="54" y="92"/>
                      <a:pt x="54" y="64"/>
                    </a:cubicBezTo>
                    <a:close/>
                    <a:moveTo>
                      <a:pt x="182" y="196"/>
                    </a:moveTo>
                    <a:cubicBezTo>
                      <a:pt x="12" y="196"/>
                      <a:pt x="12" y="196"/>
                      <a:pt x="12" y="196"/>
                    </a:cubicBezTo>
                    <a:cubicBezTo>
                      <a:pt x="12" y="184"/>
                      <a:pt x="12" y="184"/>
                      <a:pt x="12" y="184"/>
                    </a:cubicBezTo>
                    <a:cubicBezTo>
                      <a:pt x="12" y="175"/>
                      <a:pt x="18" y="166"/>
                      <a:pt x="27" y="163"/>
                    </a:cubicBezTo>
                    <a:cubicBezTo>
                      <a:pt x="74" y="146"/>
                      <a:pt x="74" y="146"/>
                      <a:pt x="74" y="146"/>
                    </a:cubicBezTo>
                    <a:cubicBezTo>
                      <a:pt x="77" y="145"/>
                      <a:pt x="78" y="143"/>
                      <a:pt x="78" y="140"/>
                    </a:cubicBezTo>
                    <a:cubicBezTo>
                      <a:pt x="78" y="124"/>
                      <a:pt x="78" y="124"/>
                      <a:pt x="78" y="124"/>
                    </a:cubicBezTo>
                    <a:cubicBezTo>
                      <a:pt x="84" y="126"/>
                      <a:pt x="90" y="127"/>
                      <a:pt x="95" y="127"/>
                    </a:cubicBezTo>
                    <a:cubicBezTo>
                      <a:pt x="102" y="127"/>
                      <a:pt x="109" y="125"/>
                      <a:pt x="115" y="123"/>
                    </a:cubicBezTo>
                    <a:cubicBezTo>
                      <a:pt x="115" y="140"/>
                      <a:pt x="115" y="140"/>
                      <a:pt x="115" y="140"/>
                    </a:cubicBezTo>
                    <a:cubicBezTo>
                      <a:pt x="115" y="143"/>
                      <a:pt x="116" y="145"/>
                      <a:pt x="119" y="146"/>
                    </a:cubicBezTo>
                    <a:cubicBezTo>
                      <a:pt x="167" y="163"/>
                      <a:pt x="167" y="163"/>
                      <a:pt x="167" y="163"/>
                    </a:cubicBezTo>
                    <a:cubicBezTo>
                      <a:pt x="176" y="166"/>
                      <a:pt x="182" y="175"/>
                      <a:pt x="182" y="184"/>
                    </a:cubicBezTo>
                    <a:lnTo>
                      <a:pt x="182"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sp>
            <p:nvSpPr>
              <p:cNvPr id="4" name="Freeform 96">
                <a:extLst>
                  <a:ext uri="{FF2B5EF4-FFF2-40B4-BE49-F238E27FC236}">
                    <a16:creationId xmlns:a16="http://schemas.microsoft.com/office/drawing/2014/main" id="{041D8A7C-D08D-989F-F53D-E8BB404A0FCA}"/>
                  </a:ext>
                </a:extLst>
              </p:cNvPr>
              <p:cNvSpPr>
                <a:spLocks/>
              </p:cNvSpPr>
              <p:nvPr/>
            </p:nvSpPr>
            <p:spPr bwMode="auto">
              <a:xfrm>
                <a:off x="2845" y="1948"/>
                <a:ext cx="159" cy="311"/>
              </a:xfrm>
              <a:custGeom>
                <a:avLst/>
                <a:gdLst>
                  <a:gd name="T0" fmla="*/ 81 w 104"/>
                  <a:gd name="T1" fmla="*/ 152 h 208"/>
                  <a:gd name="T2" fmla="*/ 38 w 104"/>
                  <a:gd name="T3" fmla="*/ 136 h 208"/>
                  <a:gd name="T4" fmla="*/ 38 w 104"/>
                  <a:gd name="T5" fmla="*/ 115 h 208"/>
                  <a:gd name="T6" fmla="*/ 60 w 104"/>
                  <a:gd name="T7" fmla="*/ 64 h 208"/>
                  <a:gd name="T8" fmla="*/ 6 w 104"/>
                  <a:gd name="T9" fmla="*/ 0 h 208"/>
                  <a:gd name="T10" fmla="*/ 0 w 104"/>
                  <a:gd name="T11" fmla="*/ 6 h 208"/>
                  <a:gd name="T12" fmla="*/ 6 w 104"/>
                  <a:gd name="T13" fmla="*/ 12 h 208"/>
                  <a:gd name="T14" fmla="*/ 47 w 104"/>
                  <a:gd name="T15" fmla="*/ 53 h 208"/>
                  <a:gd name="T16" fmla="*/ 19 w 104"/>
                  <a:gd name="T17" fmla="*/ 37 h 208"/>
                  <a:gd name="T18" fmla="*/ 10 w 104"/>
                  <a:gd name="T19" fmla="*/ 35 h 208"/>
                  <a:gd name="T20" fmla="*/ 8 w 104"/>
                  <a:gd name="T21" fmla="*/ 43 h 208"/>
                  <a:gd name="T22" fmla="*/ 41 w 104"/>
                  <a:gd name="T23" fmla="*/ 66 h 208"/>
                  <a:gd name="T24" fmla="*/ 48 w 104"/>
                  <a:gd name="T25" fmla="*/ 65 h 208"/>
                  <a:gd name="T26" fmla="*/ 6 w 104"/>
                  <a:gd name="T27" fmla="*/ 115 h 208"/>
                  <a:gd name="T28" fmla="*/ 0 w 104"/>
                  <a:gd name="T29" fmla="*/ 121 h 208"/>
                  <a:gd name="T30" fmla="*/ 6 w 104"/>
                  <a:gd name="T31" fmla="*/ 127 h 208"/>
                  <a:gd name="T32" fmla="*/ 26 w 104"/>
                  <a:gd name="T33" fmla="*/ 123 h 208"/>
                  <a:gd name="T34" fmla="*/ 26 w 104"/>
                  <a:gd name="T35" fmla="*/ 140 h 208"/>
                  <a:gd name="T36" fmla="*/ 30 w 104"/>
                  <a:gd name="T37" fmla="*/ 146 h 208"/>
                  <a:gd name="T38" fmla="*/ 77 w 104"/>
                  <a:gd name="T39" fmla="*/ 163 h 208"/>
                  <a:gd name="T40" fmla="*/ 92 w 104"/>
                  <a:gd name="T41" fmla="*/ 184 h 208"/>
                  <a:gd name="T42" fmla="*/ 92 w 104"/>
                  <a:gd name="T43" fmla="*/ 196 h 208"/>
                  <a:gd name="T44" fmla="*/ 56 w 104"/>
                  <a:gd name="T45" fmla="*/ 196 h 208"/>
                  <a:gd name="T46" fmla="*/ 50 w 104"/>
                  <a:gd name="T47" fmla="*/ 202 h 208"/>
                  <a:gd name="T48" fmla="*/ 56 w 104"/>
                  <a:gd name="T49" fmla="*/ 208 h 208"/>
                  <a:gd name="T50" fmla="*/ 98 w 104"/>
                  <a:gd name="T51" fmla="*/ 208 h 208"/>
                  <a:gd name="T52" fmla="*/ 104 w 104"/>
                  <a:gd name="T53" fmla="*/ 202 h 208"/>
                  <a:gd name="T54" fmla="*/ 104 w 104"/>
                  <a:gd name="T55" fmla="*/ 184 h 208"/>
                  <a:gd name="T56" fmla="*/ 81 w 104"/>
                  <a:gd name="T57" fmla="*/ 15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208">
                    <a:moveTo>
                      <a:pt x="81" y="152"/>
                    </a:moveTo>
                    <a:cubicBezTo>
                      <a:pt x="38" y="136"/>
                      <a:pt x="38" y="136"/>
                      <a:pt x="38" y="136"/>
                    </a:cubicBezTo>
                    <a:cubicBezTo>
                      <a:pt x="38" y="115"/>
                      <a:pt x="38" y="115"/>
                      <a:pt x="38" y="115"/>
                    </a:cubicBezTo>
                    <a:cubicBezTo>
                      <a:pt x="51" y="103"/>
                      <a:pt x="60" y="85"/>
                      <a:pt x="60" y="64"/>
                    </a:cubicBezTo>
                    <a:cubicBezTo>
                      <a:pt x="60" y="29"/>
                      <a:pt x="36" y="0"/>
                      <a:pt x="6" y="0"/>
                    </a:cubicBezTo>
                    <a:cubicBezTo>
                      <a:pt x="3" y="0"/>
                      <a:pt x="0" y="3"/>
                      <a:pt x="0" y="6"/>
                    </a:cubicBezTo>
                    <a:cubicBezTo>
                      <a:pt x="0" y="9"/>
                      <a:pt x="3" y="12"/>
                      <a:pt x="6" y="12"/>
                    </a:cubicBezTo>
                    <a:cubicBezTo>
                      <a:pt x="26" y="12"/>
                      <a:pt x="43" y="30"/>
                      <a:pt x="47" y="53"/>
                    </a:cubicBezTo>
                    <a:cubicBezTo>
                      <a:pt x="34" y="55"/>
                      <a:pt x="26" y="51"/>
                      <a:pt x="19" y="37"/>
                    </a:cubicBezTo>
                    <a:cubicBezTo>
                      <a:pt x="17" y="34"/>
                      <a:pt x="13" y="33"/>
                      <a:pt x="10" y="35"/>
                    </a:cubicBezTo>
                    <a:cubicBezTo>
                      <a:pt x="7" y="37"/>
                      <a:pt x="6" y="40"/>
                      <a:pt x="8" y="43"/>
                    </a:cubicBezTo>
                    <a:cubicBezTo>
                      <a:pt x="17" y="59"/>
                      <a:pt x="27" y="66"/>
                      <a:pt x="41" y="66"/>
                    </a:cubicBezTo>
                    <a:cubicBezTo>
                      <a:pt x="43" y="66"/>
                      <a:pt x="46" y="65"/>
                      <a:pt x="48" y="65"/>
                    </a:cubicBezTo>
                    <a:cubicBezTo>
                      <a:pt x="47" y="93"/>
                      <a:pt x="29" y="115"/>
                      <a:pt x="6" y="115"/>
                    </a:cubicBezTo>
                    <a:cubicBezTo>
                      <a:pt x="3" y="115"/>
                      <a:pt x="0" y="118"/>
                      <a:pt x="0" y="121"/>
                    </a:cubicBezTo>
                    <a:cubicBezTo>
                      <a:pt x="0" y="124"/>
                      <a:pt x="3" y="127"/>
                      <a:pt x="6" y="127"/>
                    </a:cubicBezTo>
                    <a:cubicBezTo>
                      <a:pt x="13" y="127"/>
                      <a:pt x="20" y="125"/>
                      <a:pt x="26" y="123"/>
                    </a:cubicBezTo>
                    <a:cubicBezTo>
                      <a:pt x="26" y="140"/>
                      <a:pt x="26" y="140"/>
                      <a:pt x="26" y="140"/>
                    </a:cubicBezTo>
                    <a:cubicBezTo>
                      <a:pt x="26" y="143"/>
                      <a:pt x="27" y="145"/>
                      <a:pt x="30" y="146"/>
                    </a:cubicBezTo>
                    <a:cubicBezTo>
                      <a:pt x="77" y="163"/>
                      <a:pt x="77" y="163"/>
                      <a:pt x="77" y="163"/>
                    </a:cubicBezTo>
                    <a:cubicBezTo>
                      <a:pt x="86" y="166"/>
                      <a:pt x="92" y="175"/>
                      <a:pt x="92" y="184"/>
                    </a:cubicBezTo>
                    <a:cubicBezTo>
                      <a:pt x="92" y="196"/>
                      <a:pt x="92" y="196"/>
                      <a:pt x="92" y="196"/>
                    </a:cubicBezTo>
                    <a:cubicBezTo>
                      <a:pt x="56" y="196"/>
                      <a:pt x="56" y="196"/>
                      <a:pt x="56" y="196"/>
                    </a:cubicBezTo>
                    <a:cubicBezTo>
                      <a:pt x="53" y="196"/>
                      <a:pt x="50" y="199"/>
                      <a:pt x="50" y="202"/>
                    </a:cubicBezTo>
                    <a:cubicBezTo>
                      <a:pt x="50" y="206"/>
                      <a:pt x="53" y="208"/>
                      <a:pt x="56" y="208"/>
                    </a:cubicBezTo>
                    <a:cubicBezTo>
                      <a:pt x="98" y="208"/>
                      <a:pt x="98" y="208"/>
                      <a:pt x="98" y="208"/>
                    </a:cubicBezTo>
                    <a:cubicBezTo>
                      <a:pt x="102" y="208"/>
                      <a:pt x="104" y="206"/>
                      <a:pt x="104" y="202"/>
                    </a:cubicBezTo>
                    <a:cubicBezTo>
                      <a:pt x="104" y="184"/>
                      <a:pt x="104" y="184"/>
                      <a:pt x="104" y="184"/>
                    </a:cubicBezTo>
                    <a:cubicBezTo>
                      <a:pt x="104" y="170"/>
                      <a:pt x="95" y="156"/>
                      <a:pt x="81"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cs typeface="Arial" charset="0"/>
                </a:endParaRPr>
              </a:p>
            </p:txBody>
          </p:sp>
        </p:grpSp>
        <p:sp>
          <p:nvSpPr>
            <p:cNvPr id="5" name="Freeform 89">
              <a:extLst>
                <a:ext uri="{FF2B5EF4-FFF2-40B4-BE49-F238E27FC236}">
                  <a16:creationId xmlns:a16="http://schemas.microsoft.com/office/drawing/2014/main" id="{BF7FB4C7-CCEB-161D-C2DD-ABF5290BF315}"/>
                </a:ext>
              </a:extLst>
            </p:cNvPr>
            <p:cNvSpPr>
              <a:spLocks noEditPoints="1"/>
            </p:cNvSpPr>
            <p:nvPr userDrawn="1"/>
          </p:nvSpPr>
          <p:spPr bwMode="auto">
            <a:xfrm>
              <a:off x="10081740" y="2044865"/>
              <a:ext cx="1754660" cy="1365774"/>
            </a:xfrm>
            <a:custGeom>
              <a:avLst/>
              <a:gdLst>
                <a:gd name="T0" fmla="*/ 108 w 288"/>
                <a:gd name="T1" fmla="*/ 240 h 240"/>
                <a:gd name="T2" fmla="*/ 105 w 288"/>
                <a:gd name="T3" fmla="*/ 240 h 240"/>
                <a:gd name="T4" fmla="*/ 102 w 288"/>
                <a:gd name="T5" fmla="*/ 234 h 240"/>
                <a:gd name="T6" fmla="*/ 102 w 288"/>
                <a:gd name="T7" fmla="*/ 192 h 240"/>
                <a:gd name="T8" fmla="*/ 96 w 288"/>
                <a:gd name="T9" fmla="*/ 192 h 240"/>
                <a:gd name="T10" fmla="*/ 0 w 288"/>
                <a:gd name="T11" fmla="*/ 96 h 240"/>
                <a:gd name="T12" fmla="*/ 96 w 288"/>
                <a:gd name="T13" fmla="*/ 0 h 240"/>
                <a:gd name="T14" fmla="*/ 192 w 288"/>
                <a:gd name="T15" fmla="*/ 0 h 240"/>
                <a:gd name="T16" fmla="*/ 288 w 288"/>
                <a:gd name="T17" fmla="*/ 96 h 240"/>
                <a:gd name="T18" fmla="*/ 192 w 288"/>
                <a:gd name="T19" fmla="*/ 192 h 240"/>
                <a:gd name="T20" fmla="*/ 158 w 288"/>
                <a:gd name="T21" fmla="*/ 192 h 240"/>
                <a:gd name="T22" fmla="*/ 112 w 288"/>
                <a:gd name="T23" fmla="*/ 238 h 240"/>
                <a:gd name="T24" fmla="*/ 108 w 288"/>
                <a:gd name="T25" fmla="*/ 240 h 240"/>
                <a:gd name="T26" fmla="*/ 96 w 288"/>
                <a:gd name="T27" fmla="*/ 12 h 240"/>
                <a:gd name="T28" fmla="*/ 12 w 288"/>
                <a:gd name="T29" fmla="*/ 96 h 240"/>
                <a:gd name="T30" fmla="*/ 96 w 288"/>
                <a:gd name="T31" fmla="*/ 180 h 240"/>
                <a:gd name="T32" fmla="*/ 108 w 288"/>
                <a:gd name="T33" fmla="*/ 180 h 240"/>
                <a:gd name="T34" fmla="*/ 114 w 288"/>
                <a:gd name="T35" fmla="*/ 186 h 240"/>
                <a:gd name="T36" fmla="*/ 114 w 288"/>
                <a:gd name="T37" fmla="*/ 220 h 240"/>
                <a:gd name="T38" fmla="*/ 151 w 288"/>
                <a:gd name="T39" fmla="*/ 182 h 240"/>
                <a:gd name="T40" fmla="*/ 156 w 288"/>
                <a:gd name="T41" fmla="*/ 180 h 240"/>
                <a:gd name="T42" fmla="*/ 192 w 288"/>
                <a:gd name="T43" fmla="*/ 180 h 240"/>
                <a:gd name="T44" fmla="*/ 276 w 288"/>
                <a:gd name="T45" fmla="*/ 96 h 240"/>
                <a:gd name="T46" fmla="*/ 192 w 288"/>
                <a:gd name="T47" fmla="*/ 12 h 240"/>
                <a:gd name="T48" fmla="*/ 96 w 288"/>
                <a:gd name="T49" fmla="*/ 1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40">
                  <a:moveTo>
                    <a:pt x="108" y="240"/>
                  </a:moveTo>
                  <a:cubicBezTo>
                    <a:pt x="107" y="240"/>
                    <a:pt x="106" y="240"/>
                    <a:pt x="105" y="240"/>
                  </a:cubicBezTo>
                  <a:cubicBezTo>
                    <a:pt x="103" y="239"/>
                    <a:pt x="102" y="237"/>
                    <a:pt x="102" y="234"/>
                  </a:cubicBezTo>
                  <a:cubicBezTo>
                    <a:pt x="102" y="192"/>
                    <a:pt x="102" y="192"/>
                    <a:pt x="102" y="192"/>
                  </a:cubicBezTo>
                  <a:cubicBezTo>
                    <a:pt x="96" y="192"/>
                    <a:pt x="96" y="192"/>
                    <a:pt x="96" y="192"/>
                  </a:cubicBezTo>
                  <a:cubicBezTo>
                    <a:pt x="43" y="192"/>
                    <a:pt x="0" y="149"/>
                    <a:pt x="0" y="96"/>
                  </a:cubicBezTo>
                  <a:cubicBezTo>
                    <a:pt x="0" y="43"/>
                    <a:pt x="43" y="0"/>
                    <a:pt x="96" y="0"/>
                  </a:cubicBezTo>
                  <a:cubicBezTo>
                    <a:pt x="192" y="0"/>
                    <a:pt x="192" y="0"/>
                    <a:pt x="192" y="0"/>
                  </a:cubicBezTo>
                  <a:cubicBezTo>
                    <a:pt x="245" y="0"/>
                    <a:pt x="288" y="43"/>
                    <a:pt x="288" y="96"/>
                  </a:cubicBezTo>
                  <a:cubicBezTo>
                    <a:pt x="288" y="149"/>
                    <a:pt x="245" y="192"/>
                    <a:pt x="192" y="192"/>
                  </a:cubicBezTo>
                  <a:cubicBezTo>
                    <a:pt x="158" y="192"/>
                    <a:pt x="158" y="192"/>
                    <a:pt x="158" y="192"/>
                  </a:cubicBezTo>
                  <a:cubicBezTo>
                    <a:pt x="112" y="238"/>
                    <a:pt x="112" y="238"/>
                    <a:pt x="112" y="238"/>
                  </a:cubicBezTo>
                  <a:cubicBezTo>
                    <a:pt x="111" y="240"/>
                    <a:pt x="109" y="240"/>
                    <a:pt x="108" y="240"/>
                  </a:cubicBezTo>
                  <a:close/>
                  <a:moveTo>
                    <a:pt x="96" y="12"/>
                  </a:moveTo>
                  <a:cubicBezTo>
                    <a:pt x="49" y="12"/>
                    <a:pt x="12" y="50"/>
                    <a:pt x="12" y="96"/>
                  </a:cubicBezTo>
                  <a:cubicBezTo>
                    <a:pt x="12" y="143"/>
                    <a:pt x="49" y="180"/>
                    <a:pt x="96" y="180"/>
                  </a:cubicBezTo>
                  <a:cubicBezTo>
                    <a:pt x="108" y="180"/>
                    <a:pt x="108" y="180"/>
                    <a:pt x="108" y="180"/>
                  </a:cubicBezTo>
                  <a:cubicBezTo>
                    <a:pt x="111" y="180"/>
                    <a:pt x="114" y="183"/>
                    <a:pt x="114" y="186"/>
                  </a:cubicBezTo>
                  <a:cubicBezTo>
                    <a:pt x="114" y="220"/>
                    <a:pt x="114" y="220"/>
                    <a:pt x="114" y="220"/>
                  </a:cubicBezTo>
                  <a:cubicBezTo>
                    <a:pt x="151" y="182"/>
                    <a:pt x="151" y="182"/>
                    <a:pt x="151" y="182"/>
                  </a:cubicBezTo>
                  <a:cubicBezTo>
                    <a:pt x="153" y="181"/>
                    <a:pt x="154" y="180"/>
                    <a:pt x="156" y="180"/>
                  </a:cubicBezTo>
                  <a:cubicBezTo>
                    <a:pt x="192" y="180"/>
                    <a:pt x="192" y="180"/>
                    <a:pt x="192" y="180"/>
                  </a:cubicBezTo>
                  <a:cubicBezTo>
                    <a:pt x="238" y="180"/>
                    <a:pt x="276" y="143"/>
                    <a:pt x="276" y="96"/>
                  </a:cubicBezTo>
                  <a:cubicBezTo>
                    <a:pt x="276" y="50"/>
                    <a:pt x="238" y="12"/>
                    <a:pt x="192" y="12"/>
                  </a:cubicBezTo>
                  <a:lnTo>
                    <a:pt x="96" y="1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grpSp>
      <p:sp>
        <p:nvSpPr>
          <p:cNvPr id="7" name="Text Placeholder 6">
            <a:extLst>
              <a:ext uri="{FF2B5EF4-FFF2-40B4-BE49-F238E27FC236}">
                <a16:creationId xmlns:a16="http://schemas.microsoft.com/office/drawing/2014/main" id="{F7B59288-D0A6-9EEC-6AE9-AB7F8AB9DE1F}"/>
              </a:ext>
            </a:extLst>
          </p:cNvPr>
          <p:cNvSpPr>
            <a:spLocks noGrp="1"/>
          </p:cNvSpPr>
          <p:nvPr>
            <p:ph type="body" sz="quarter" idx="11"/>
          </p:nvPr>
        </p:nvSpPr>
        <p:spPr>
          <a:xfrm>
            <a:off x="355600" y="1295400"/>
            <a:ext cx="74295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1A444B3B-D0DF-0E8C-881B-AB2E80B8B3FC}"/>
              </a:ext>
            </a:extLst>
          </p:cNvPr>
          <p:cNvSpPr/>
          <p:nvPr userDrawn="1"/>
        </p:nvSpPr>
        <p:spPr>
          <a:xfrm>
            <a:off x="0" y="0"/>
            <a:ext cx="12192000" cy="893268"/>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4">
            <a:extLst>
              <a:ext uri="{FF2B5EF4-FFF2-40B4-BE49-F238E27FC236}">
                <a16:creationId xmlns:a16="http://schemas.microsoft.com/office/drawing/2014/main" id="{41D6F58A-4473-8031-12D1-FA94899D8512}"/>
              </a:ext>
            </a:extLst>
          </p:cNvPr>
          <p:cNvSpPr>
            <a:spLocks noGrp="1"/>
          </p:cNvSpPr>
          <p:nvPr>
            <p:ph type="title"/>
          </p:nvPr>
        </p:nvSpPr>
        <p:spPr>
          <a:xfrm>
            <a:off x="139700" y="121196"/>
            <a:ext cx="10515600" cy="650875"/>
          </a:xfrm>
          <a:prstGeom prst="rect">
            <a:avLst/>
          </a:prstGeom>
        </p:spPr>
        <p:txBody>
          <a:bodyPr anchor="ctr"/>
          <a:lstStyle>
            <a:lvl1pPr>
              <a:defRPr sz="2800">
                <a:solidFill>
                  <a:schemeClr val="bg1"/>
                </a:solidFill>
              </a:defRPr>
            </a:lvl1pPr>
          </a:lstStyle>
          <a:p>
            <a:r>
              <a:rPr lang="en-US"/>
              <a:t>Click to edit Master title style</a:t>
            </a:r>
          </a:p>
        </p:txBody>
      </p:sp>
      <p:pic>
        <p:nvPicPr>
          <p:cNvPr id="16" name="Picture 15" descr="A picture containing emblem, symbol, logo, text&#10;&#10;Description automatically generated">
            <a:extLst>
              <a:ext uri="{FF2B5EF4-FFF2-40B4-BE49-F238E27FC236}">
                <a16:creationId xmlns:a16="http://schemas.microsoft.com/office/drawing/2014/main" id="{1168C1DC-7CB4-787D-35BB-42651F7A2A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53" t="27963" r="22440" b="27963"/>
          <a:stretch/>
        </p:blipFill>
        <p:spPr>
          <a:xfrm>
            <a:off x="11353800" y="45291"/>
            <a:ext cx="776932" cy="802687"/>
          </a:xfrm>
          <a:prstGeom prst="rect">
            <a:avLst/>
          </a:prstGeom>
        </p:spPr>
      </p:pic>
      <p:sp>
        <p:nvSpPr>
          <p:cNvPr id="19" name="Footer Placeholder 2">
            <a:extLst>
              <a:ext uri="{FF2B5EF4-FFF2-40B4-BE49-F238E27FC236}">
                <a16:creationId xmlns:a16="http://schemas.microsoft.com/office/drawing/2014/main" id="{A6775B62-8949-6212-7C95-ADFAB109FA7B}"/>
              </a:ext>
            </a:extLst>
          </p:cNvPr>
          <p:cNvSpPr>
            <a:spLocks noGrp="1"/>
          </p:cNvSpPr>
          <p:nvPr>
            <p:ph type="ftr" sz="quarter" idx="3"/>
          </p:nvPr>
        </p:nvSpPr>
        <p:spPr>
          <a:xfrm>
            <a:off x="4038600" y="6592389"/>
            <a:ext cx="4114800"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
        <p:nvSpPr>
          <p:cNvPr id="20" name="Slide Number Placeholder 3">
            <a:extLst>
              <a:ext uri="{FF2B5EF4-FFF2-40B4-BE49-F238E27FC236}">
                <a16:creationId xmlns:a16="http://schemas.microsoft.com/office/drawing/2014/main" id="{E9653E30-5891-F7AE-5732-38743E0CA454}"/>
              </a:ext>
            </a:extLst>
          </p:cNvPr>
          <p:cNvSpPr>
            <a:spLocks noGrp="1"/>
          </p:cNvSpPr>
          <p:nvPr>
            <p:ph type="sldNum" sz="quarter" idx="4"/>
          </p:nvPr>
        </p:nvSpPr>
        <p:spPr>
          <a:xfrm>
            <a:off x="11739154" y="6592389"/>
            <a:ext cx="452846"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TextBox 5">
            <a:extLst>
              <a:ext uri="{FF2B5EF4-FFF2-40B4-BE49-F238E27FC236}">
                <a16:creationId xmlns:a16="http://schemas.microsoft.com/office/drawing/2014/main" id="{82EEC552-BEFC-14BF-E30D-E0AD5AF60BE7}"/>
              </a:ext>
            </a:extLst>
          </p:cNvPr>
          <p:cNvSpPr txBox="1"/>
          <p:nvPr userDrawn="1"/>
        </p:nvSpPr>
        <p:spPr>
          <a:xfrm>
            <a:off x="4267200" y="6487437"/>
            <a:ext cx="3657600" cy="215444"/>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0000"/>
                </a:solidFill>
                <a:effectLst/>
                <a:uLnTx/>
                <a:uFillTx/>
                <a:latin typeface="Gill Sans MT" panose="020B0502020104020203" pitchFamily="34" charset="0"/>
                <a:ea typeface="+mn-ea"/>
                <a:cs typeface="+mn-cs"/>
              </a:rPr>
              <a:t>DRAFT FOR POLICY AND PROGRAM DEVELOPMENT</a:t>
            </a:r>
          </a:p>
        </p:txBody>
      </p:sp>
    </p:spTree>
    <p:extLst>
      <p:ext uri="{BB962C8B-B14F-4D97-AF65-F5344CB8AC3E}">
        <p14:creationId xmlns:p14="http://schemas.microsoft.com/office/powerpoint/2010/main" val="119488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 2-Line Title">
    <p:bg>
      <p:bgPr>
        <a:solidFill>
          <a:schemeClr val="bg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D04C4116-BA97-9046-A0A5-0ACD8AFAC621}"/>
              </a:ext>
            </a:extLst>
          </p:cNvPr>
          <p:cNvSpPr>
            <a:spLocks noGrp="1"/>
          </p:cNvSpPr>
          <p:nvPr>
            <p:ph idx="1"/>
          </p:nvPr>
        </p:nvSpPr>
        <p:spPr>
          <a:xfrm>
            <a:off x="685801" y="1460661"/>
            <a:ext cx="10820399" cy="4482379"/>
          </a:xfrm>
          <a:prstGeom prst="rect">
            <a:avLst/>
          </a:prstGeom>
        </p:spPr>
        <p:txBody>
          <a:bodyPr vert="horz" lIns="0" tIns="0" rIns="0" bIns="0" rtlCol="0">
            <a:norm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95E23BD-5E45-2441-98DD-F31BDF7CC657}"/>
              </a:ext>
            </a:extLst>
          </p:cNvPr>
          <p:cNvSpPr>
            <a:spLocks noGrp="1"/>
          </p:cNvSpPr>
          <p:nvPr>
            <p:ph type="title" hasCustomPrompt="1"/>
          </p:nvPr>
        </p:nvSpPr>
        <p:spPr>
          <a:xfrm>
            <a:off x="685802" y="484484"/>
            <a:ext cx="10820399" cy="664797"/>
          </a:xfrm>
        </p:spPr>
        <p:txBody>
          <a:bodyPr/>
          <a:lstStyle>
            <a:lvl1pPr>
              <a:defRPr b="1" i="0"/>
            </a:lvl1pPr>
          </a:lstStyle>
          <a:p>
            <a:r>
              <a:rPr lang="en-US"/>
              <a:t>This slide has even more space for a two-line title.</a:t>
            </a:r>
            <a:br>
              <a:rPr lang="en-US"/>
            </a:br>
            <a:r>
              <a:rPr lang="en-US"/>
              <a:t>It would take up this much room.</a:t>
            </a:r>
          </a:p>
        </p:txBody>
      </p:sp>
      <p:sp>
        <p:nvSpPr>
          <p:cNvPr id="2" name="TextBox 1">
            <a:extLst>
              <a:ext uri="{FF2B5EF4-FFF2-40B4-BE49-F238E27FC236}">
                <a16:creationId xmlns:a16="http://schemas.microsoft.com/office/drawing/2014/main" id="{5EFCCA92-F4D0-4C17-F029-749717A58051}"/>
              </a:ext>
            </a:extLst>
          </p:cNvPr>
          <p:cNvSpPr txBox="1"/>
          <p:nvPr userDrawn="1"/>
        </p:nvSpPr>
        <p:spPr>
          <a:xfrm>
            <a:off x="685800" y="6502400"/>
            <a:ext cx="10296235" cy="147782"/>
          </a:xfrm>
          <a:prstGeom prst="rect">
            <a:avLst/>
          </a:prstGeom>
          <a:ln w="6350">
            <a:noFill/>
            <a:miter lim="800000"/>
          </a:ln>
        </p:spPr>
        <p:txBody>
          <a:bodyPr vert="horz" wrap="square" lIns="0" tIns="0" rIns="0" bIns="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mn-lt"/>
                <a:ea typeface="+mn-ea"/>
                <a:cs typeface="Arial"/>
              </a:rPr>
              <a:t>This presentation is for informational purposes only. For legal advice, please contact an attorney.</a:t>
            </a:r>
          </a:p>
          <a:p>
            <a:pPr algn="l">
              <a:spcBef>
                <a:spcPts val="300"/>
              </a:spcBef>
              <a:spcAft>
                <a:spcPts val="300"/>
              </a:spcAft>
              <a:buNone/>
            </a:pPr>
            <a:endParaRPr lang="en-US" sz="1200"/>
          </a:p>
        </p:txBody>
      </p:sp>
    </p:spTree>
    <p:extLst>
      <p:ext uri="{BB962C8B-B14F-4D97-AF65-F5344CB8AC3E}">
        <p14:creationId xmlns:p14="http://schemas.microsoft.com/office/powerpoint/2010/main" val="2627080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7A11-9916-51F0-5060-95C1EAFDDC6D}"/>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latin typeface="Arial"/>
              </a:rPr>
              <a:t>CONFIDENTIAL DRAFT FOR POLICY DEVELOPMENT PURPOSES</a:t>
            </a:r>
          </a:p>
        </p:txBody>
      </p:sp>
      <p:cxnSp>
        <p:nvCxnSpPr>
          <p:cNvPr id="14" name="Straight Connector 13">
            <a:extLst>
              <a:ext uri="{FF2B5EF4-FFF2-40B4-BE49-F238E27FC236}">
                <a16:creationId xmlns:a16="http://schemas.microsoft.com/office/drawing/2014/main" id="{EA55EDBA-220C-D025-2EE8-DDF07C26195D}"/>
              </a:ext>
            </a:extLst>
          </p:cNvPr>
          <p:cNvCxnSpPr>
            <a:cxnSpLocks/>
          </p:cNvCxnSpPr>
          <p:nvPr userDrawn="1"/>
        </p:nvCxnSpPr>
        <p:spPr>
          <a:xfrm>
            <a:off x="2621900" y="2540209"/>
            <a:ext cx="0" cy="1777582"/>
          </a:xfrm>
          <a:prstGeom prst="line">
            <a:avLst/>
          </a:prstGeom>
          <a:noFill/>
          <a:ln w="57150" cap="flat" cmpd="sng" algn="ctr">
            <a:solidFill>
              <a:srgbClr val="14558F"/>
            </a:solidFill>
            <a:prstDash val="solid"/>
            <a:miter lim="800000"/>
            <a:tailEnd type="none"/>
          </a:ln>
          <a:effectLst/>
        </p:spPr>
      </p:cxnSp>
      <p:pic>
        <p:nvPicPr>
          <p:cNvPr id="2050" name="Picture 2" descr="the Massachusetts state seal">
            <a:extLst>
              <a:ext uri="{FF2B5EF4-FFF2-40B4-BE49-F238E27FC236}">
                <a16:creationId xmlns:a16="http://schemas.microsoft.com/office/drawing/2014/main" id="{12239A2C-69AA-F21E-E4DE-DFA0226EA9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2290" y="2540209"/>
            <a:ext cx="1777582" cy="17775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FCBA31-7F71-B14D-EF20-A55C93EF9875}"/>
              </a:ext>
            </a:extLst>
          </p:cNvPr>
          <p:cNvSpPr>
            <a:spLocks noGrp="1"/>
          </p:cNvSpPr>
          <p:nvPr>
            <p:ph type="title"/>
          </p:nvPr>
        </p:nvSpPr>
        <p:spPr>
          <a:xfrm>
            <a:off x="2893929" y="2730111"/>
            <a:ext cx="8181507" cy="763587"/>
          </a:xfrm>
          <a:prstGeom prst="rect">
            <a:avLst/>
          </a:prstGeom>
        </p:spPr>
        <p:txBody>
          <a:bodyPr anchor="ctr"/>
          <a:lstStyle>
            <a:lvl1pPr algn="ctr">
              <a:defRPr sz="4400" b="1">
                <a:solidFill>
                  <a:srgbClr val="14558F"/>
                </a:solidFill>
                <a:latin typeface="Aptos" panose="020B00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CBBB3914-3542-7297-2956-4E3846DBBD9B}"/>
              </a:ext>
            </a:extLst>
          </p:cNvPr>
          <p:cNvSpPr>
            <a:spLocks noGrp="1"/>
          </p:cNvSpPr>
          <p:nvPr>
            <p:ph type="body" sz="quarter" idx="10"/>
          </p:nvPr>
        </p:nvSpPr>
        <p:spPr>
          <a:xfrm>
            <a:off x="2894013" y="3554414"/>
            <a:ext cx="8181975" cy="500002"/>
          </a:xfrm>
          <a:prstGeom prst="rect">
            <a:avLst/>
          </a:prstGeom>
        </p:spPr>
        <p:txBody>
          <a:bodyPr/>
          <a:lstStyle>
            <a:lvl1pPr algn="ctr">
              <a:buNone/>
              <a:defRPr sz="2800">
                <a:latin typeface="Aptos" panose="020B00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4133561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C66FF9-0EBE-4712-A107-7C736776C0EF}" type="slidenum">
              <a:rPr lang="en-US" smtClean="0"/>
              <a:t>‹#›</a:t>
            </a:fld>
            <a:endParaRPr lang="en-US"/>
          </a:p>
        </p:txBody>
      </p:sp>
    </p:spTree>
    <p:extLst>
      <p:ext uri="{BB962C8B-B14F-4D97-AF65-F5344CB8AC3E}">
        <p14:creationId xmlns:p14="http://schemas.microsoft.com/office/powerpoint/2010/main" val="2490369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ubtitle &amp; Singl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EDFB6-BB3B-E619-AD47-BBF4138576D7}"/>
              </a:ext>
            </a:extLst>
          </p:cNvPr>
          <p:cNvSpPr/>
          <p:nvPr userDrawn="1"/>
        </p:nvSpPr>
        <p:spPr>
          <a:xfrm>
            <a:off x="0" y="0"/>
            <a:ext cx="12192000" cy="1003952"/>
          </a:xfrm>
          <a:prstGeom prst="rect">
            <a:avLst/>
          </a:prstGeom>
          <a:solidFill>
            <a:srgbClr val="14558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4" name="Rectangle 3">
            <a:extLst>
              <a:ext uri="{FF2B5EF4-FFF2-40B4-BE49-F238E27FC236}">
                <a16:creationId xmlns:a16="http://schemas.microsoft.com/office/drawing/2014/main" id="{250765C4-06F4-6482-52F3-20D2CA13E48E}"/>
              </a:ext>
            </a:extLst>
          </p:cNvPr>
          <p:cNvSpPr/>
          <p:nvPr userDrawn="1"/>
        </p:nvSpPr>
        <p:spPr>
          <a:xfrm>
            <a:off x="2501202" y="6647644"/>
            <a:ext cx="7234827" cy="246221"/>
          </a:xfrm>
          <a:prstGeom prst="rect">
            <a:avLst/>
          </a:prstGeom>
        </p:spPr>
        <p:txBody>
          <a:bodyPr wrap="square">
            <a:spAutoFit/>
          </a:bodyPr>
          <a:lstStyle/>
          <a:p>
            <a:pPr algn="ctr"/>
            <a:r>
              <a:rPr lang="en-US" sz="1000">
                <a:solidFill>
                  <a:srgbClr val="000000"/>
                </a:solidFill>
                <a:latin typeface="Arial"/>
              </a:rPr>
              <a:t>CONFIDENTIAL DRAFT FOR POLICY DEVELOPMENT PURPOSES</a:t>
            </a:r>
          </a:p>
        </p:txBody>
      </p:sp>
      <p:pic>
        <p:nvPicPr>
          <p:cNvPr id="5" name="Picture 4" descr="Logo&#10;&#10;Description automatically generated">
            <a:extLst>
              <a:ext uri="{FF2B5EF4-FFF2-40B4-BE49-F238E27FC236}">
                <a16:creationId xmlns:a16="http://schemas.microsoft.com/office/drawing/2014/main" id="{01314C7F-4C4B-2F7D-633E-A7C877AE79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
        <p:nvSpPr>
          <p:cNvPr id="9" name="Title 8">
            <a:extLst>
              <a:ext uri="{FF2B5EF4-FFF2-40B4-BE49-F238E27FC236}">
                <a16:creationId xmlns:a16="http://schemas.microsoft.com/office/drawing/2014/main" id="{1BFEA2E6-D047-4E17-CBE6-D496270AB7F3}"/>
              </a:ext>
            </a:extLst>
          </p:cNvPr>
          <p:cNvSpPr>
            <a:spLocks noGrp="1"/>
          </p:cNvSpPr>
          <p:nvPr>
            <p:ph type="title"/>
          </p:nvPr>
        </p:nvSpPr>
        <p:spPr>
          <a:xfrm>
            <a:off x="366346" y="137677"/>
            <a:ext cx="10770355" cy="728598"/>
          </a:xfrm>
          <a:prstGeom prst="rect">
            <a:avLst/>
          </a:prstGeom>
        </p:spPr>
        <p:txBody>
          <a:bodyPr anchor="ctr"/>
          <a:lstStyle>
            <a:lvl1pPr>
              <a:defRPr sz="2800" b="1">
                <a:solidFill>
                  <a:schemeClr val="bg1"/>
                </a:solidFill>
              </a:defRPr>
            </a:lvl1pPr>
          </a:lstStyle>
          <a:p>
            <a:r>
              <a:rPr lang="en-US"/>
              <a:t>Click to edit Master title style</a:t>
            </a:r>
          </a:p>
        </p:txBody>
      </p:sp>
      <p:sp>
        <p:nvSpPr>
          <p:cNvPr id="10" name="Text Placeholder 17">
            <a:extLst>
              <a:ext uri="{FF2B5EF4-FFF2-40B4-BE49-F238E27FC236}">
                <a16:creationId xmlns:a16="http://schemas.microsoft.com/office/drawing/2014/main" id="{C61CA317-85C2-46BB-40AC-EA027EBA1621}"/>
              </a:ext>
            </a:extLst>
          </p:cNvPr>
          <p:cNvSpPr>
            <a:spLocks noGrp="1"/>
          </p:cNvSpPr>
          <p:nvPr>
            <p:ph type="body" sz="quarter" idx="10"/>
          </p:nvPr>
        </p:nvSpPr>
        <p:spPr>
          <a:xfrm>
            <a:off x="366346" y="1141629"/>
            <a:ext cx="11305194" cy="376620"/>
          </a:xfrm>
          <a:prstGeom prst="rect">
            <a:avLst/>
          </a:prstGeom>
        </p:spPr>
        <p:txBody>
          <a:bodyPr/>
          <a:lstStyle>
            <a:lvl1pPr algn="l">
              <a:buNone/>
              <a:defRPr sz="2000" b="1" i="1">
                <a:solidFill>
                  <a:srgbClr val="14558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22455712-7227-E0CD-E929-74D7271509C8}"/>
              </a:ext>
            </a:extLst>
          </p:cNvPr>
          <p:cNvSpPr>
            <a:spLocks noGrp="1"/>
          </p:cNvSpPr>
          <p:nvPr>
            <p:ph sz="quarter" idx="11"/>
          </p:nvPr>
        </p:nvSpPr>
        <p:spPr>
          <a:xfrm>
            <a:off x="366713" y="1655763"/>
            <a:ext cx="11304587" cy="4779962"/>
          </a:xfrm>
          <a:prstGeom prst="rect">
            <a:avLst/>
          </a:prstGeom>
        </p:spPr>
        <p:txBody>
          <a:bodyPr/>
          <a:lstStyle>
            <a:lvl1pPr>
              <a:buFont typeface="Wingdings" panose="05000000000000000000" pitchFamily="2" charset="2"/>
              <a:buChar char="§"/>
              <a:defRPr sz="2400"/>
            </a:lvl1pPr>
            <a:lvl2pPr>
              <a:buFont typeface="Wingdings" panose="05000000000000000000" pitchFamily="2" charset="2"/>
              <a:buChar char="§"/>
              <a:defRPr sz="2000"/>
            </a:lvl2pPr>
            <a:lvl3pPr>
              <a:buFont typeface="Wingdings" panose="05000000000000000000" pitchFamily="2" charset="2"/>
              <a:buChar char="§"/>
              <a:defRPr sz="1800"/>
            </a:lvl3pPr>
            <a:lvl4pPr>
              <a:buFont typeface="Wingdings" panose="05000000000000000000" pitchFamily="2" charset="2"/>
              <a:buChar char="§"/>
              <a:defRPr sz="1600"/>
            </a:lvl4pPr>
            <a:lvl5pPr>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496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1346354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91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10"/>
          </p:nvPr>
        </p:nvSpPr>
        <p:spPr/>
        <p:txBody>
          <a:bodyPr/>
          <a:lstStyle/>
          <a:p>
            <a:endParaRPr lang="en-US"/>
          </a:p>
        </p:txBody>
      </p:sp>
      <p:sp>
        <p:nvSpPr>
          <p:cNvPr id="13" name="Slide Number Placeholder 12"/>
          <p:cNvSpPr>
            <a:spLocks noGrp="1"/>
          </p:cNvSpPr>
          <p:nvPr>
            <p:ph type="sldNum" sz="quarter" idx="12"/>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2411703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7592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5378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75368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80788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36742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Tree>
    <p:extLst>
      <p:ext uri="{BB962C8B-B14F-4D97-AF65-F5344CB8AC3E}">
        <p14:creationId xmlns:p14="http://schemas.microsoft.com/office/powerpoint/2010/main" val="1181150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2608"/>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043"/>
            </a:lvl1pPr>
            <a:lvl2pPr marL="198721" indent="0" algn="ctr">
              <a:buNone/>
              <a:defRPr sz="869"/>
            </a:lvl2pPr>
            <a:lvl3pPr marL="397442" indent="0" algn="ctr">
              <a:buNone/>
              <a:defRPr sz="783"/>
            </a:lvl3pPr>
            <a:lvl4pPr marL="596163" indent="0" algn="ctr">
              <a:buNone/>
              <a:defRPr sz="695"/>
            </a:lvl4pPr>
            <a:lvl5pPr marL="794883" indent="0" algn="ctr">
              <a:buNone/>
              <a:defRPr sz="695"/>
            </a:lvl5pPr>
            <a:lvl6pPr marL="993604" indent="0" algn="ctr">
              <a:buNone/>
              <a:defRPr sz="695"/>
            </a:lvl6pPr>
            <a:lvl7pPr marL="1192325" indent="0" algn="ctr">
              <a:buNone/>
              <a:defRPr sz="695"/>
            </a:lvl7pPr>
            <a:lvl8pPr marL="1391046" indent="0" algn="ctr">
              <a:buNone/>
              <a:defRPr sz="695"/>
            </a:lvl8pPr>
            <a:lvl9pPr marL="1589767" indent="0" algn="ctr">
              <a:buNone/>
              <a:defRPr sz="695"/>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This presentation is for informational purposes only. For legal advice, please contact an attorney.</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0366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8B3260-D7C2-AAD5-EBA6-77A7F25A16F2}"/>
              </a:ext>
            </a:extLst>
          </p:cNvPr>
          <p:cNvSpPr/>
          <p:nvPr userDrawn="1"/>
        </p:nvSpPr>
        <p:spPr>
          <a:xfrm>
            <a:off x="0" y="0"/>
            <a:ext cx="12192000" cy="893268"/>
          </a:xfrm>
          <a:prstGeom prst="rect">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4">
            <a:extLst>
              <a:ext uri="{FF2B5EF4-FFF2-40B4-BE49-F238E27FC236}">
                <a16:creationId xmlns:a16="http://schemas.microsoft.com/office/drawing/2014/main" id="{E6DA1D4D-C937-74FC-CB6F-2C83DBF34ECD}"/>
              </a:ext>
            </a:extLst>
          </p:cNvPr>
          <p:cNvSpPr>
            <a:spLocks noGrp="1"/>
          </p:cNvSpPr>
          <p:nvPr>
            <p:ph type="title"/>
          </p:nvPr>
        </p:nvSpPr>
        <p:spPr>
          <a:xfrm>
            <a:off x="139700" y="121196"/>
            <a:ext cx="10515600" cy="650875"/>
          </a:xfrm>
          <a:prstGeom prst="rect">
            <a:avLst/>
          </a:prstGeom>
        </p:spPr>
        <p:txBody>
          <a:bodyPr anchor="ctr"/>
          <a:lstStyle>
            <a:lvl1pPr>
              <a:defRPr sz="2800">
                <a:solidFill>
                  <a:schemeClr val="bg1"/>
                </a:solidFill>
              </a:defRPr>
            </a:lvl1pPr>
          </a:lstStyle>
          <a:p>
            <a:r>
              <a:rPr lang="en-US"/>
              <a:t>Click to edit Master title style</a:t>
            </a:r>
          </a:p>
        </p:txBody>
      </p:sp>
      <p:pic>
        <p:nvPicPr>
          <p:cNvPr id="8" name="Picture 7" descr="A picture containing emblem, symbol, logo, text&#10;&#10;Description automatically generated">
            <a:extLst>
              <a:ext uri="{FF2B5EF4-FFF2-40B4-BE49-F238E27FC236}">
                <a16:creationId xmlns:a16="http://schemas.microsoft.com/office/drawing/2014/main" id="{B97C1981-B491-FFEE-A683-4D1F22F89FB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353" t="27963" r="22440" b="27963"/>
          <a:stretch/>
        </p:blipFill>
        <p:spPr>
          <a:xfrm>
            <a:off x="11353800" y="45291"/>
            <a:ext cx="776932" cy="802687"/>
          </a:xfrm>
          <a:prstGeom prst="rect">
            <a:avLst/>
          </a:prstGeom>
        </p:spPr>
      </p:pic>
      <p:sp>
        <p:nvSpPr>
          <p:cNvPr id="13" name="Footer Placeholder 2">
            <a:extLst>
              <a:ext uri="{FF2B5EF4-FFF2-40B4-BE49-F238E27FC236}">
                <a16:creationId xmlns:a16="http://schemas.microsoft.com/office/drawing/2014/main" id="{E5326D54-9F38-41B7-B903-1F96D0B66DF9}"/>
              </a:ext>
            </a:extLst>
          </p:cNvPr>
          <p:cNvSpPr>
            <a:spLocks noGrp="1"/>
          </p:cNvSpPr>
          <p:nvPr>
            <p:ph type="ftr" sz="quarter" idx="3"/>
          </p:nvPr>
        </p:nvSpPr>
        <p:spPr>
          <a:xfrm>
            <a:off x="4038600" y="6592389"/>
            <a:ext cx="4114800"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r>
              <a:rPr lang="en-US"/>
              <a:t>This presentation is for informational purposes only. For legal advice, please contact an attorney.</a:t>
            </a:r>
          </a:p>
        </p:txBody>
      </p:sp>
      <p:sp>
        <p:nvSpPr>
          <p:cNvPr id="14" name="Slide Number Placeholder 3">
            <a:extLst>
              <a:ext uri="{FF2B5EF4-FFF2-40B4-BE49-F238E27FC236}">
                <a16:creationId xmlns:a16="http://schemas.microsoft.com/office/drawing/2014/main" id="{8066CB45-6057-9E9A-451D-1FCA957DA432}"/>
              </a:ext>
            </a:extLst>
          </p:cNvPr>
          <p:cNvSpPr>
            <a:spLocks noGrp="1"/>
          </p:cNvSpPr>
          <p:nvPr>
            <p:ph type="sldNum" sz="quarter" idx="4"/>
          </p:nvPr>
        </p:nvSpPr>
        <p:spPr>
          <a:xfrm>
            <a:off x="11739154" y="6592389"/>
            <a:ext cx="452846" cy="259718"/>
          </a:xfrm>
          <a:prstGeom prst="rect">
            <a:avLst/>
          </a:prstGeom>
        </p:spPr>
        <p:txBody>
          <a:bodyPr vert="horz" lIns="91440" tIns="45720" rIns="91440" bIns="45720" rtlCol="0" anchor="ctr"/>
          <a:lstStyle>
            <a:lvl1pPr algn="ctr">
              <a:defRPr sz="9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2" name="TextBox 1">
            <a:extLst>
              <a:ext uri="{FF2B5EF4-FFF2-40B4-BE49-F238E27FC236}">
                <a16:creationId xmlns:a16="http://schemas.microsoft.com/office/drawing/2014/main" id="{DFA6E9FD-D442-629F-AFB9-19B9F7EB0FC6}"/>
              </a:ext>
            </a:extLst>
          </p:cNvPr>
          <p:cNvSpPr txBox="1"/>
          <p:nvPr userDrawn="1"/>
        </p:nvSpPr>
        <p:spPr>
          <a:xfrm>
            <a:off x="4267200" y="6487437"/>
            <a:ext cx="3657600" cy="215444"/>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0000"/>
                </a:solidFill>
                <a:effectLst/>
                <a:uLnTx/>
                <a:uFillTx/>
                <a:latin typeface="Gill Sans MT" panose="020B0502020104020203" pitchFamily="34" charset="0"/>
                <a:ea typeface="+mn-ea"/>
                <a:cs typeface="+mn-cs"/>
              </a:rPr>
              <a:t>DRAFT FOR POLICY AND PROGRAM DEVELOPMENT</a:t>
            </a:r>
          </a:p>
        </p:txBody>
      </p:sp>
    </p:spTree>
    <p:extLst>
      <p:ext uri="{BB962C8B-B14F-4D97-AF65-F5344CB8AC3E}">
        <p14:creationId xmlns:p14="http://schemas.microsoft.com/office/powerpoint/2010/main" val="2764997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19262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1073768"/>
            <a:ext cx="11082528" cy="207749"/>
          </a:xfrm>
          <a:prstGeom prst="rect">
            <a:avLst/>
          </a:prstGeom>
        </p:spPr>
        <p:txBody>
          <a:bodyPr vert="horz" wrap="square" lIns="0" tIns="0" rIns="0" bIns="0" rtlCol="0">
            <a:sp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498754"/>
            <a:ext cx="7277861" cy="9233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05353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31299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vert="horz" anchor="t">
            <a:noAutofit/>
          </a:bodyPr>
          <a:lstStyle>
            <a:lvl1pPr>
              <a:lnSpc>
                <a:spcPct val="90000"/>
              </a:lnSpc>
              <a:defRPr>
                <a:ln w="6350" cap="flat">
                  <a:noFill/>
                  <a:miter lim="800000"/>
                </a:ln>
                <a:solidFill>
                  <a:schemeClr val="accent1"/>
                </a:solidFill>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533378"/>
            <a:ext cx="325501" cy="103875"/>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92333"/>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a:t>Add tracker</a:t>
            </a:r>
          </a:p>
        </p:txBody>
      </p:sp>
    </p:spTree>
    <p:extLst>
      <p:ext uri="{BB962C8B-B14F-4D97-AF65-F5344CB8AC3E}">
        <p14:creationId xmlns:p14="http://schemas.microsoft.com/office/powerpoint/2010/main" val="351472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1"/>
          </p:nvPr>
        </p:nvSpPr>
        <p:spPr/>
        <p:txBody>
          <a:bodyPr/>
          <a:lstStyle/>
          <a:p>
            <a:endParaRPr lang="en-US"/>
          </a:p>
        </p:txBody>
      </p:sp>
      <p:sp>
        <p:nvSpPr>
          <p:cNvPr id="12" name="Slide Number Placeholder 11"/>
          <p:cNvSpPr>
            <a:spLocks noGrp="1"/>
          </p:cNvSpPr>
          <p:nvPr>
            <p:ph type="sldNum" sz="quarter" idx="12"/>
          </p:nvPr>
        </p:nvSpPr>
        <p:spPr/>
        <p:txBody>
          <a:bodyPr/>
          <a:lstStyle/>
          <a:p>
            <a:fld id="{1C078096-9997-49EF-9104-EC42DAE8B88D}" type="slidenum">
              <a:rPr lang="en-US" smtClean="0"/>
              <a:t>‹#›</a:t>
            </a:fld>
            <a:endParaRPr lang="en-US"/>
          </a:p>
        </p:txBody>
      </p:sp>
      <p:sp>
        <p:nvSpPr>
          <p:cNvPr id="11" name="Footer Placeholder 3"/>
          <p:cNvSpPr>
            <a:spLocks noGrp="1"/>
          </p:cNvSpPr>
          <p:nvPr>
            <p:ph type="ftr" sz="quarter" idx="1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3679110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Date Placeholder 8"/>
          <p:cNvSpPr>
            <a:spLocks noGrp="1"/>
          </p:cNvSpPr>
          <p:nvPr>
            <p:ph type="dt" sz="half" idx="10"/>
          </p:nvPr>
        </p:nvSpPr>
        <p:spPr/>
        <p:txBody>
          <a:bodyPr/>
          <a:lstStyle/>
          <a:p>
            <a:endParaRPr lang="en-US"/>
          </a:p>
        </p:txBody>
      </p:sp>
      <p:sp>
        <p:nvSpPr>
          <p:cNvPr id="11" name="Slide Number Placeholder 10"/>
          <p:cNvSpPr>
            <a:spLocks noGrp="1"/>
          </p:cNvSpPr>
          <p:nvPr>
            <p:ph type="sldNum" sz="quarter" idx="12"/>
          </p:nvPr>
        </p:nvSpPr>
        <p:spPr/>
        <p:txBody>
          <a:bodyPr/>
          <a:lstStyle/>
          <a:p>
            <a:fld id="{1C078096-9997-49EF-9104-EC42DAE8B88D}" type="slidenum">
              <a:rPr lang="en-US" smtClean="0"/>
              <a:t>‹#›</a:t>
            </a:fld>
            <a:endParaRPr lang="en-US"/>
          </a:p>
        </p:txBody>
      </p:sp>
      <p:sp>
        <p:nvSpPr>
          <p:cNvPr id="7"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154919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fld id="{1C078096-9997-49EF-9104-EC42DAE8B88D}" type="slidenum">
              <a:rPr lang="en-US" smtClean="0"/>
              <a:t>‹#›</a:t>
            </a:fld>
            <a:endParaRPr lang="en-US"/>
          </a:p>
        </p:txBody>
      </p:sp>
      <p:sp>
        <p:nvSpPr>
          <p:cNvPr id="6"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275791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5"/>
          <p:cNvSpPr>
            <a:spLocks noGrp="1"/>
          </p:cNvSpPr>
          <p:nvPr>
            <p:ph type="dt" sz="half" idx="10"/>
          </p:nvPr>
        </p:nvSpPr>
        <p:spPr/>
        <p:txBody>
          <a:bodyPr/>
          <a:lstStyle/>
          <a:p>
            <a:endParaRPr lang="en-US"/>
          </a:p>
        </p:txBody>
      </p:sp>
      <p:sp>
        <p:nvSpPr>
          <p:cNvPr id="10" name="Slide Number Placeholder 9"/>
          <p:cNvSpPr>
            <a:spLocks noGrp="1"/>
          </p:cNvSpPr>
          <p:nvPr>
            <p:ph type="sldNum" sz="quarter" idx="11"/>
          </p:nvPr>
        </p:nvSpPr>
        <p:spPr/>
        <p:txBody>
          <a:bodyPr/>
          <a:lstStyle/>
          <a:p>
            <a:fld id="{1C078096-9997-49EF-9104-EC42DAE8B88D}" type="slidenum">
              <a:rPr lang="en-US" smtClean="0"/>
              <a:t>‹#›</a:t>
            </a:fld>
            <a:endParaRPr lang="en-US"/>
          </a:p>
        </p:txBody>
      </p:sp>
      <p:sp>
        <p:nvSpPr>
          <p:cNvPr id="9" name="Footer Placeholder 3"/>
          <p:cNvSpPr>
            <a:spLocks noGrp="1"/>
          </p:cNvSpPr>
          <p:nvPr>
            <p:ph type="ftr" sz="quarter" idx="3"/>
          </p:nvPr>
        </p:nvSpPr>
        <p:spPr>
          <a:xfrm>
            <a:off x="3657600" y="6477005"/>
            <a:ext cx="4876800" cy="244475"/>
          </a:xfrm>
        </p:spPr>
        <p:txBody>
          <a:bodyPr/>
          <a:lstStyle/>
          <a:p>
            <a:r>
              <a:rPr lang="en-US"/>
              <a:t>© 2024 Massachusetts Attorney General’s Office</a:t>
            </a:r>
          </a:p>
        </p:txBody>
      </p:sp>
    </p:spTree>
    <p:extLst>
      <p:ext uri="{BB962C8B-B14F-4D97-AF65-F5344CB8AC3E}">
        <p14:creationId xmlns:p14="http://schemas.microsoft.com/office/powerpoint/2010/main" val="29532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for </a:t>
            </a:r>
          </a:p>
          <a:p>
            <a:pPr algn="l">
              <a:spcBef>
                <a:spcPts val="0"/>
              </a:spcBef>
              <a:spcAft>
                <a:spcPts val="0"/>
              </a:spcAft>
              <a:buNone/>
            </a:pPr>
            <a:r>
              <a:rPr lang="en-US" sz="1600" b="1">
                <a:solidFill>
                  <a:schemeClr val="accent1"/>
                </a:solidFill>
              </a:rPr>
              <a:t>Administration and Finance</a:t>
            </a:r>
          </a:p>
        </p:txBody>
      </p:sp>
    </p:spTree>
    <p:extLst>
      <p:ext uri="{BB962C8B-B14F-4D97-AF65-F5344CB8AC3E}">
        <p14:creationId xmlns:p14="http://schemas.microsoft.com/office/powerpoint/2010/main" val="318203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74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tags" Target="../tags/tag5.xml"/><Relationship Id="rId39" Type="http://schemas.openxmlformats.org/officeDocument/2006/relationships/tags" Target="../tags/tag18.xml"/><Relationship Id="rId21" Type="http://schemas.openxmlformats.org/officeDocument/2006/relationships/theme" Target="../theme/theme2.xml"/><Relationship Id="rId34" Type="http://schemas.openxmlformats.org/officeDocument/2006/relationships/tags" Target="../tags/tag13.xml"/><Relationship Id="rId42" Type="http://schemas.openxmlformats.org/officeDocument/2006/relationships/image" Target="../media/image3.emf"/><Relationship Id="rId7" Type="http://schemas.openxmlformats.org/officeDocument/2006/relationships/slideLayout" Target="../slideLayouts/slideLayout1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tags" Target="../tags/tag8.xml"/><Relationship Id="rId41" Type="http://schemas.openxmlformats.org/officeDocument/2006/relationships/oleObject" Target="../embeddings/oleObject1.bin"/><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ags" Target="../tags/tag3.xml"/><Relationship Id="rId32" Type="http://schemas.openxmlformats.org/officeDocument/2006/relationships/tags" Target="../tags/tag11.xml"/><Relationship Id="rId37" Type="http://schemas.openxmlformats.org/officeDocument/2006/relationships/tags" Target="../tags/tag16.xml"/><Relationship Id="rId40" Type="http://schemas.openxmlformats.org/officeDocument/2006/relationships/tags" Target="../tags/tag19.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ags" Target="../tags/tag2.xml"/><Relationship Id="rId28" Type="http://schemas.openxmlformats.org/officeDocument/2006/relationships/tags" Target="../tags/tag7.xml"/><Relationship Id="rId36" Type="http://schemas.openxmlformats.org/officeDocument/2006/relationships/tags" Target="../tags/tag1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ags" Target="../tags/tag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ags" Target="../tags/tag1.xml"/><Relationship Id="rId27" Type="http://schemas.openxmlformats.org/officeDocument/2006/relationships/tags" Target="../tags/tag6.xml"/><Relationship Id="rId30" Type="http://schemas.openxmlformats.org/officeDocument/2006/relationships/tags" Target="../tags/tag9.xml"/><Relationship Id="rId35" Type="http://schemas.openxmlformats.org/officeDocument/2006/relationships/tags" Target="../tags/tag14.xml"/><Relationship Id="rId43" Type="http://schemas.openxmlformats.org/officeDocument/2006/relationships/image" Target="../media/image4.png"/><Relationship Id="rId8" Type="http://schemas.openxmlformats.org/officeDocument/2006/relationships/slideLayout" Target="../slideLayouts/slideLayout15.xml"/><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ags" Target="../tags/tag4.xml"/><Relationship Id="rId33" Type="http://schemas.openxmlformats.org/officeDocument/2006/relationships/tags" Target="../tags/tag12.xml"/><Relationship Id="rId38" Type="http://schemas.openxmlformats.org/officeDocument/2006/relationships/tags" Target="../tags/tag17.xml"/></Relationships>
</file>

<file path=ppt/slideMasters/_rels/slideMaster3.xml.rels><?xml version="1.0" encoding="UTF-8" standalone="yes"?>
<Relationships xmlns="http://schemas.openxmlformats.org/package/2006/relationships"><Relationship Id="rId13" Type="http://schemas.openxmlformats.org/officeDocument/2006/relationships/theme" Target="../theme/theme3.xml"/><Relationship Id="rId18" Type="http://schemas.openxmlformats.org/officeDocument/2006/relationships/tags" Target="../tags/tag63.xml"/><Relationship Id="rId26" Type="http://schemas.openxmlformats.org/officeDocument/2006/relationships/tags" Target="../tags/tag71.xml"/><Relationship Id="rId3" Type="http://schemas.openxmlformats.org/officeDocument/2006/relationships/slideLayout" Target="../slideLayouts/slideLayout30.xml"/><Relationship Id="rId21" Type="http://schemas.openxmlformats.org/officeDocument/2006/relationships/tags" Target="../tags/tag66.xml"/><Relationship Id="rId34" Type="http://schemas.openxmlformats.org/officeDocument/2006/relationships/image" Target="../media/image3.emf"/><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oleObject" Target="../embeddings/oleObject1.bin"/><Relationship Id="rId2" Type="http://schemas.openxmlformats.org/officeDocument/2006/relationships/slideLayout" Target="../slideLayouts/slideLayout29.xml"/><Relationship Id="rId16" Type="http://schemas.openxmlformats.org/officeDocument/2006/relationships/tags" Target="../tags/tag61.xml"/><Relationship Id="rId20" Type="http://schemas.openxmlformats.org/officeDocument/2006/relationships/tags" Target="../tags/tag65.xml"/><Relationship Id="rId29" Type="http://schemas.openxmlformats.org/officeDocument/2006/relationships/tags" Target="../tags/tag7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ags" Target="../tags/tag69.xml"/><Relationship Id="rId32" Type="http://schemas.openxmlformats.org/officeDocument/2006/relationships/tags" Target="../tags/tag77.xml"/><Relationship Id="rId5" Type="http://schemas.openxmlformats.org/officeDocument/2006/relationships/slideLayout" Target="../slideLayouts/slideLayout32.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10" Type="http://schemas.openxmlformats.org/officeDocument/2006/relationships/slideLayout" Target="../slideLayouts/slideLayout37.xml"/><Relationship Id="rId19" Type="http://schemas.openxmlformats.org/officeDocument/2006/relationships/tags" Target="../tags/tag64.xml"/><Relationship Id="rId31" Type="http://schemas.openxmlformats.org/officeDocument/2006/relationships/tags" Target="../tags/tag7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tags" Target="../tags/tag75.xml"/><Relationship Id="rId35" Type="http://schemas.openxmlformats.org/officeDocument/2006/relationships/image" Target="../media/image10.png"/><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76200"/>
            <a:ext cx="9245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p:cNvSpPr>
            <a:spLocks noGrp="1"/>
          </p:cNvSpPr>
          <p:nvPr>
            <p:ph type="ftr" sz="quarter" idx="3"/>
          </p:nvPr>
        </p:nvSpPr>
        <p:spPr>
          <a:xfrm>
            <a:off x="3962400" y="6356355"/>
            <a:ext cx="4267200" cy="365125"/>
          </a:xfrm>
          <a:prstGeom prst="rect">
            <a:avLst/>
          </a:prstGeom>
        </p:spPr>
        <p:txBody>
          <a:bodyPr vert="horz" lIns="91440" tIns="45720" rIns="91440" bIns="45720" rtlCol="0" anchor="ctr"/>
          <a:lstStyle>
            <a:lvl1pPr algn="ctr">
              <a:defRPr sz="1200">
                <a:solidFill>
                  <a:schemeClr val="bg1"/>
                </a:solidFill>
              </a:defRPr>
            </a:lvl1pPr>
          </a:lstStyle>
          <a:p>
            <a:r>
              <a:rPr lang="en-US"/>
              <a:t>© 2023 Massachusetts Attorney General’s Office</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bg1"/>
                </a:solidFill>
              </a:defRPr>
            </a:lvl1pPr>
          </a:lstStyle>
          <a:p>
            <a:fld id="{1C078096-9997-49EF-9104-EC42DAE8B88D}" type="slidenum">
              <a:rPr lang="en-US" smtClean="0"/>
              <a:pPr/>
              <a:t>‹#›</a:t>
            </a:fld>
            <a:endParaRPr lang="en-US"/>
          </a:p>
        </p:txBody>
      </p:sp>
    </p:spTree>
    <p:extLst>
      <p:ext uri="{BB962C8B-B14F-4D97-AF65-F5344CB8AC3E}">
        <p14:creationId xmlns:p14="http://schemas.microsoft.com/office/powerpoint/2010/main" val="2034047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2"/>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13" imgH="416" progId="TCLayout.ActiveDocument.1">
                  <p:embed/>
                </p:oleObj>
              </mc:Choice>
              <mc:Fallback>
                <p:oleObj name="think-cell Slide" r:id="rId4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3"/>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4"/>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5"/>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18177352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4"/>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13" imgH="416" progId="TCLayout.ActiveDocument.1">
                  <p:embed/>
                </p:oleObj>
              </mc:Choice>
              <mc:Fallback>
                <p:oleObj name="think-cell Slide" r:id="rId3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6"/>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7"/>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3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2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39472909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how-to/review-eligibility-apply-for-emergency-assistance-ea-family-shelter" TargetMode="External"/><Relationship Id="rId2" Type="http://schemas.openxmlformats.org/officeDocument/2006/relationships/hyperlink" Target="https://www.mass.gov/orgs/executive-office-of-housing-and-livable-communit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ss.gov/info-details/homeba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ass.gov/how-to/apply-for-raft-emergency-help-for-housing-cos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community-behavioral-health-centers" TargetMode="External"/><Relationship Id="rId2" Type="http://schemas.openxmlformats.org/officeDocument/2006/relationships/hyperlink" Target="https://www.masshelpline.com/" TargetMode="External"/><Relationship Id="rId1" Type="http://schemas.openxmlformats.org/officeDocument/2006/relationships/slideLayout" Target="../slideLayouts/slideLayout2.xml"/><Relationship Id="rId5" Type="http://schemas.openxmlformats.org/officeDocument/2006/relationships/hyperlink" Target="https://www.hcpfoundation.org/hcp-mental-health-emotional-support-program/" TargetMode="External"/><Relationship Id="rId4" Type="http://schemas.openxmlformats.org/officeDocument/2006/relationships/hyperlink" Target="https://www.williamjames.edu/centers-and-services/haitian-mental-health-network/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doc/ago-ice-guidance-05292025/download" TargetMode="External"/><Relationship Id="rId2" Type="http://schemas.openxmlformats.org/officeDocument/2006/relationships/hyperlink" Target="https://www.mass.gov/info-details/resources-for-immigrants-in-massachusetts" TargetMode="External"/><Relationship Id="rId1" Type="http://schemas.openxmlformats.org/officeDocument/2006/relationships/slideLayout" Target="../slideLayouts/slideLayout2.xml"/><Relationship Id="rId6" Type="http://schemas.openxmlformats.org/officeDocument/2006/relationships/hyperlink" Target="https://www.mass.gov/how-to/file-a-civil-rights-complaint" TargetMode="External"/><Relationship Id="rId5" Type="http://schemas.openxmlformats.org/officeDocument/2006/relationships/hyperlink" Target="https://www.mass.gov/doc/one-pager-for-massachusetts-service-providers-general-information-on-immigration-enforcement/download" TargetMode="External"/><Relationship Id="rId4" Type="http://schemas.openxmlformats.org/officeDocument/2006/relationships/hyperlink" Target="https://www.mass.gov/emergency-planning-guide-for-famili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ilc.org/resources/a-guide-for-employers-what-to-do-if-immigration-comes-to-your-workplace/" TargetMode="External"/><Relationship Id="rId2" Type="http://schemas.openxmlformats.org/officeDocument/2006/relationships/hyperlink" Target="https://www.mass.gov/doc/guidance-for-employers-regarding-immigration-and-work-authorization/download" TargetMode="External"/><Relationship Id="rId1" Type="http://schemas.openxmlformats.org/officeDocument/2006/relationships/slideLayout" Target="../slideLayouts/slideLayout2.xml"/><Relationship Id="rId4" Type="http://schemas.openxmlformats.org/officeDocument/2006/relationships/hyperlink" Target="https://www.aila.org/files/o-files/view-file/AD8BDF14-8CCE-4709-B3DC-E1E7CAF98C8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Fh2GPrdIDkqYBowE2Bt7KhJCRgCYRm1Cof8liPMrpJxUMEczQkpSVFpGUFU2SDBJNVRUVzVHWDdaSSQlQCN0PWcu" TargetMode="External"/><Relationship Id="rId2" Type="http://schemas.openxmlformats.org/officeDocument/2006/relationships/hyperlink" Target="https://www.mass.gov/community-resource-toolk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immigrationhabeasproject@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orms.office.com/g/tYzYHCE0Y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info-details/immigration-legal-support#free-immigration-legal-clinics" TargetMode="External"/><Relationship Id="rId2" Type="http://schemas.openxmlformats.org/officeDocument/2006/relationships/hyperlink" Target="https://masslrf.org/en/home" TargetMode="External"/><Relationship Id="rId1" Type="http://schemas.openxmlformats.org/officeDocument/2006/relationships/slideLayout" Target="../slideLayouts/slideLayout2.xml"/><Relationship Id="rId6" Type="http://schemas.openxmlformats.org/officeDocument/2006/relationships/hyperlink" Target="https://www.immigrationadvocates.org/legaldirectory/" TargetMode="External"/><Relationship Id="rId5" Type="http://schemas.openxmlformats.org/officeDocument/2006/relationships/hyperlink" Target="https://miracoalition.org/news/immigration-helpline/" TargetMode="External"/><Relationship Id="rId4" Type="http://schemas.openxmlformats.org/officeDocument/2006/relationships/hyperlink" Target="https://www.boston.gov/departments/immigrant-advancement/free-immigration-consultatio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mmigrantcollaborative.org/" TargetMode="External"/><Relationship Id="rId2" Type="http://schemas.openxmlformats.org/officeDocument/2006/relationships/hyperlink" Target="https://unitedwaymassbay.org/united-response" TargetMode="External"/><Relationship Id="rId1" Type="http://schemas.openxmlformats.org/officeDocument/2006/relationships/slideLayout" Target="../slideLayouts/slideLayout2.xml"/><Relationship Id="rId4" Type="http://schemas.openxmlformats.org/officeDocument/2006/relationships/hyperlink" Target="https://www.lucemas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5029" y="1382492"/>
            <a:ext cx="6604000" cy="2590799"/>
          </a:xfrm>
        </p:spPr>
        <p:txBody>
          <a:bodyPr/>
          <a:lstStyle/>
          <a:p>
            <a:r>
              <a:rPr lang="en-US" b="1">
                <a:latin typeface="Times New Roman" panose="02020603050405020304" pitchFamily="18" charset="0"/>
                <a:cs typeface="Times New Roman" panose="02020603050405020304" pitchFamily="18" charset="0"/>
              </a:rPr>
              <a:t>Haiti Temporary Protected Status (TPS)</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Community Briefing</a:t>
            </a:r>
          </a:p>
        </p:txBody>
      </p:sp>
      <p:sp>
        <p:nvSpPr>
          <p:cNvPr id="3" name="Subtitle 2"/>
          <p:cNvSpPr>
            <a:spLocks noGrp="1"/>
          </p:cNvSpPr>
          <p:nvPr>
            <p:ph type="subTitle" idx="1"/>
          </p:nvPr>
        </p:nvSpPr>
        <p:spPr>
          <a:xfrm>
            <a:off x="4804229" y="4800594"/>
            <a:ext cx="6705600" cy="1752600"/>
          </a:xfrm>
        </p:spPr>
        <p:txBody>
          <a:bodyPr>
            <a:normAutofit/>
          </a:bodyPr>
          <a:lstStyle/>
          <a:p>
            <a:r>
              <a:rPr lang="en-US" sz="3000">
                <a:latin typeface="Times New Roman" panose="02020603050405020304" pitchFamily="18" charset="0"/>
                <a:cs typeface="Times New Roman" panose="02020603050405020304" pitchFamily="18" charset="0"/>
              </a:rPr>
              <a:t>Massachusetts Attorney General’s Office</a:t>
            </a:r>
          </a:p>
          <a:p>
            <a:r>
              <a:rPr lang="en-US" sz="3000">
                <a:latin typeface="Times New Roman" panose="02020603050405020304" pitchFamily="18" charset="0"/>
                <a:cs typeface="Times New Roman" panose="02020603050405020304" pitchFamily="18" charset="0"/>
              </a:rPr>
              <a:t>Wednesday, February 4, 2026</a:t>
            </a:r>
            <a:endParaRPr lang="en-US" sz="3000">
              <a:solidFill>
                <a:schemeClr val="tx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C9DD4-3C15-F39E-81FC-9E25091E53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3C7620-8F38-3E01-87A5-28DBF6357871}"/>
              </a:ext>
            </a:extLst>
          </p:cNvPr>
          <p:cNvSpPr>
            <a:spLocks noGrp="1"/>
          </p:cNvSpPr>
          <p:nvPr>
            <p:ph idx="1"/>
          </p:nvPr>
        </p:nvSpPr>
        <p:spPr/>
        <p:txBody>
          <a:bodyPr>
            <a:normAutofit fontScale="92500" lnSpcReduction="20000"/>
          </a:bodyPr>
          <a:lstStyle/>
          <a:p>
            <a:pPr marL="0" indent="0">
              <a:buNone/>
            </a:pPr>
            <a:r>
              <a:rPr lang="en-US" sz="2800" b="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EOHLC</a:t>
            </a:r>
            <a:r>
              <a:rPr lang="en-US" sz="2800" b="1">
                <a:latin typeface="Times New Roman" panose="02020603050405020304" pitchFamily="18" charset="0"/>
                <a:cs typeface="Times New Roman" panose="02020603050405020304" pitchFamily="18" charset="0"/>
              </a:rPr>
              <a:t> has resources to support individuals and families with emergency housing needs.</a:t>
            </a:r>
          </a:p>
          <a:p>
            <a:pPr marL="0" indent="0">
              <a:buNone/>
            </a:pPr>
            <a:endParaRPr lang="en-US" sz="28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 EA Family Shelter</a:t>
            </a:r>
          </a:p>
          <a:p>
            <a:pPr lvl="1"/>
            <a:r>
              <a:rPr lang="en-US">
                <a:latin typeface="Times New Roman" panose="02020603050405020304" pitchFamily="18" charset="0"/>
                <a:cs typeface="Times New Roman" panose="02020603050405020304" pitchFamily="18" charset="0"/>
              </a:rPr>
              <a:t>Families with children under 21 or pregnant people who are impacted by federal changes and need to access EA Family Shelter program resources can do so as long as they meet the eligibility criteria. </a:t>
            </a:r>
          </a:p>
          <a:p>
            <a:pPr lvl="1"/>
            <a:r>
              <a:rPr lang="en-US">
                <a:latin typeface="Times New Roman" panose="02020603050405020304" pitchFamily="18" charset="0"/>
                <a:cs typeface="Times New Roman" panose="02020603050405020304" pitchFamily="18" charset="0"/>
              </a:rPr>
              <a:t>This includes criteria that all family members, or a child in the household, must have a qualifying immigration status – documentation that the U.S. is aware of the person’s presence and has not issued an order of removal. </a:t>
            </a:r>
          </a:p>
          <a:p>
            <a:pPr lvl="1"/>
            <a:r>
              <a:rPr lang="en-US">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Review Eligibility &amp; Apply for Emergency Assistance (EA) Family Shelter | Mass.gov</a:t>
            </a:r>
            <a:endParaRPr lang="en-US">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75D1129F-CF04-95DF-F8EA-0317E9859BA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F2655185-FE57-212A-7671-A537EE64E2AC}"/>
              </a:ext>
            </a:extLst>
          </p:cNvPr>
          <p:cNvSpPr>
            <a:spLocks noGrp="1"/>
          </p:cNvSpPr>
          <p:nvPr>
            <p:ph type="title"/>
          </p:nvPr>
        </p:nvSpPr>
        <p:spPr>
          <a:xfrm>
            <a:off x="1473200" y="106368"/>
            <a:ext cx="9245600" cy="1143000"/>
          </a:xfrm>
        </p:spPr>
        <p:txBody>
          <a:bodyPr>
            <a:noAutofit/>
          </a:bodyPr>
          <a:lstStyle/>
          <a:p>
            <a:r>
              <a:rPr lang="en-US" sz="3600" b="1">
                <a:latin typeface="Times New Roman" panose="02020603050405020304" pitchFamily="18" charset="0"/>
                <a:cs typeface="Times New Roman" panose="02020603050405020304" pitchFamily="18" charset="0"/>
              </a:rPr>
              <a:t>Emergency Assistance (EA) Family Shelter, </a:t>
            </a:r>
            <a:r>
              <a:rPr lang="en-US" sz="3600" b="1" err="1">
                <a:latin typeface="Times New Roman" panose="02020603050405020304" pitchFamily="18" charset="0"/>
                <a:cs typeface="Times New Roman" panose="02020603050405020304" pitchFamily="18" charset="0"/>
              </a:rPr>
              <a:t>HomeBASE</a:t>
            </a:r>
            <a:r>
              <a:rPr lang="en-US" sz="3600" b="1">
                <a:latin typeface="Times New Roman" panose="02020603050405020304" pitchFamily="18" charset="0"/>
                <a:cs typeface="Times New Roman" panose="02020603050405020304" pitchFamily="18" charset="0"/>
              </a:rPr>
              <a:t>, and RAFT Resources </a:t>
            </a:r>
          </a:p>
        </p:txBody>
      </p:sp>
    </p:spTree>
    <p:extLst>
      <p:ext uri="{BB962C8B-B14F-4D97-AF65-F5344CB8AC3E}">
        <p14:creationId xmlns:p14="http://schemas.microsoft.com/office/powerpoint/2010/main" val="139119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6C08A-0EF4-2C24-9680-0D25583B15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60B69E-F518-B75E-F18F-972214705D41}"/>
              </a:ext>
            </a:extLst>
          </p:cNvPr>
          <p:cNvSpPr>
            <a:spLocks noGrp="1"/>
          </p:cNvSpPr>
          <p:nvPr>
            <p:ph idx="1"/>
          </p:nvPr>
        </p:nvSpPr>
        <p:spPr>
          <a:xfrm>
            <a:off x="609600" y="1817920"/>
            <a:ext cx="10972800" cy="4525963"/>
          </a:xfrm>
        </p:spPr>
        <p:txBody>
          <a:bodyPr>
            <a:normAutofit/>
          </a:bodyPr>
          <a:lstStyle/>
          <a:p>
            <a:r>
              <a:rPr lang="en-US" sz="2600" b="1" err="1">
                <a:latin typeface="Times New Roman" panose="02020603050405020304" pitchFamily="18" charset="0"/>
                <a:cs typeface="Times New Roman" panose="02020603050405020304" pitchFamily="18" charset="0"/>
              </a:rPr>
              <a:t>HomeBASE</a:t>
            </a:r>
            <a:endParaRPr lang="en-US" sz="2600" b="1">
              <a:latin typeface="Times New Roman" panose="02020603050405020304" pitchFamily="18" charset="0"/>
              <a:cs typeface="Times New Roman" panose="02020603050405020304" pitchFamily="18" charset="0"/>
            </a:endParaRPr>
          </a:p>
          <a:p>
            <a:pPr lvl="1"/>
            <a:r>
              <a:rPr lang="en-US" sz="2600">
                <a:latin typeface="Times New Roman" panose="02020603050405020304" pitchFamily="18" charset="0"/>
                <a:cs typeface="Times New Roman" panose="02020603050405020304" pitchFamily="18" charset="0"/>
              </a:rPr>
              <a:t>Families who are eligible for EA Family Shelter can also access </a:t>
            </a:r>
            <a:r>
              <a:rPr lang="en-US" sz="2600" err="1">
                <a:latin typeface="Times New Roman" panose="02020603050405020304" pitchFamily="18" charset="0"/>
                <a:cs typeface="Times New Roman" panose="02020603050405020304" pitchFamily="18" charset="0"/>
              </a:rPr>
              <a:t>HomeBASE</a:t>
            </a:r>
            <a:r>
              <a:rPr lang="en-US" sz="2600">
                <a:latin typeface="Times New Roman" panose="02020603050405020304" pitchFamily="18" charset="0"/>
                <a:cs typeface="Times New Roman" panose="02020603050405020304" pitchFamily="18" charset="0"/>
              </a:rPr>
              <a:t>, which provides up to $30,000 over a 2-year period for housing expenses such as rent, moving costs, and security deposits, along with monthly case management meetings. </a:t>
            </a:r>
          </a:p>
          <a:p>
            <a:pPr lvl="1"/>
            <a:r>
              <a:rPr lang="en-US" sz="2600" err="1">
                <a:latin typeface="Times New Roman" panose="02020603050405020304" pitchFamily="18" charset="0"/>
                <a:cs typeface="Times New Roman" panose="02020603050405020304" pitchFamily="18" charset="0"/>
              </a:rPr>
              <a:t>HomeBASE</a:t>
            </a:r>
            <a:r>
              <a:rPr lang="en-US" sz="2600">
                <a:latin typeface="Times New Roman" panose="02020603050405020304" pitchFamily="18" charset="0"/>
                <a:cs typeface="Times New Roman" panose="02020603050405020304" pitchFamily="18" charset="0"/>
              </a:rPr>
              <a:t> case managers can help families adjust the distribution of these benefits as needed. </a:t>
            </a:r>
            <a:r>
              <a:rPr lang="en-US" sz="2600" err="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HomeBASE</a:t>
            </a:r>
            <a:r>
              <a:rPr lang="en-US" sz="260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 Mass.gov</a:t>
            </a:r>
            <a:endParaRPr lang="en-US" sz="260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FB02D96-78F2-773F-E150-F51F0D159FE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1A22D51A-B7D8-E7C0-02C8-3D49ED5697F2}"/>
              </a:ext>
            </a:extLst>
          </p:cNvPr>
          <p:cNvSpPr>
            <a:spLocks noGrp="1"/>
          </p:cNvSpPr>
          <p:nvPr>
            <p:ph type="title"/>
          </p:nvPr>
        </p:nvSpPr>
        <p:spPr>
          <a:xfrm>
            <a:off x="1473200" y="106368"/>
            <a:ext cx="9245600" cy="1143000"/>
          </a:xfrm>
        </p:spPr>
        <p:txBody>
          <a:bodyPr>
            <a:noAutofit/>
          </a:bodyPr>
          <a:lstStyle/>
          <a:p>
            <a:r>
              <a:rPr lang="en-US" sz="3600" b="1">
                <a:latin typeface="Times New Roman" panose="02020603050405020304" pitchFamily="18" charset="0"/>
                <a:cs typeface="Times New Roman" panose="02020603050405020304" pitchFamily="18" charset="0"/>
              </a:rPr>
              <a:t>Emergency Assistance (EA) Family Shelter, </a:t>
            </a:r>
            <a:r>
              <a:rPr lang="en-US" sz="3600" b="1" err="1">
                <a:latin typeface="Times New Roman" panose="02020603050405020304" pitchFamily="18" charset="0"/>
                <a:cs typeface="Times New Roman" panose="02020603050405020304" pitchFamily="18" charset="0"/>
              </a:rPr>
              <a:t>HomeBASE</a:t>
            </a:r>
            <a:r>
              <a:rPr lang="en-US" sz="3600" b="1">
                <a:latin typeface="Times New Roman" panose="02020603050405020304" pitchFamily="18" charset="0"/>
                <a:cs typeface="Times New Roman" panose="02020603050405020304" pitchFamily="18" charset="0"/>
              </a:rPr>
              <a:t>, and RAFT Resources </a:t>
            </a:r>
          </a:p>
        </p:txBody>
      </p:sp>
    </p:spTree>
    <p:extLst>
      <p:ext uri="{BB962C8B-B14F-4D97-AF65-F5344CB8AC3E}">
        <p14:creationId xmlns:p14="http://schemas.microsoft.com/office/powerpoint/2010/main" val="168618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AB38-F6CA-7557-B937-22A673EA33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0BF267-7EF7-F931-CBD2-5524ABE9BCF9}"/>
              </a:ext>
            </a:extLst>
          </p:cNvPr>
          <p:cNvSpPr>
            <a:spLocks noGrp="1"/>
          </p:cNvSpPr>
          <p:nvPr>
            <p:ph idx="1"/>
          </p:nvPr>
        </p:nvSpPr>
        <p:spPr>
          <a:xfrm>
            <a:off x="609600" y="1817920"/>
            <a:ext cx="10972800" cy="4525963"/>
          </a:xfrm>
        </p:spPr>
        <p:txBody>
          <a:bodyPr>
            <a:normAutofit/>
          </a:bodyPr>
          <a:lstStyle/>
          <a:p>
            <a:r>
              <a:rPr lang="en-US" sz="2600" b="1">
                <a:latin typeface="Times New Roman" panose="02020603050405020304" pitchFamily="18" charset="0"/>
                <a:cs typeface="Times New Roman" panose="02020603050405020304" pitchFamily="18" charset="0"/>
              </a:rPr>
              <a:t>Residential Assistance for Families in Transition (RAFT)</a:t>
            </a:r>
          </a:p>
          <a:p>
            <a:pPr lvl="1"/>
            <a:r>
              <a:rPr lang="en-US" sz="2600">
                <a:latin typeface="Times New Roman" panose="02020603050405020304" pitchFamily="18" charset="0"/>
                <a:cs typeface="Times New Roman" panose="02020603050405020304" pitchFamily="18" charset="0"/>
              </a:rPr>
              <a:t>Individual and families</a:t>
            </a:r>
            <a:r>
              <a:rPr lang="en-US" sz="2600" b="1">
                <a:latin typeface="Times New Roman" panose="02020603050405020304" pitchFamily="18" charset="0"/>
                <a:cs typeface="Times New Roman" panose="02020603050405020304" pitchFamily="18" charset="0"/>
              </a:rPr>
              <a:t> </a:t>
            </a:r>
            <a:r>
              <a:rPr lang="en-US" sz="2600">
                <a:latin typeface="Times New Roman" panose="02020603050405020304" pitchFamily="18" charset="0"/>
                <a:cs typeface="Times New Roman" panose="02020603050405020304" pitchFamily="18" charset="0"/>
              </a:rPr>
              <a:t>can access short-term emergency funding, up to $7,000 over a 12-month period, to help with eviction, foreclosure, loss of utilities, and other housing emergencies</a:t>
            </a:r>
          </a:p>
          <a:p>
            <a:pPr lvl="1"/>
            <a:r>
              <a:rPr lang="en-US" sz="260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Apply for RAFT (emergency help for housing costs) | Mass.gov</a:t>
            </a:r>
            <a:endParaRPr lang="en-US" sz="2600">
              <a:latin typeface="Times New Roman" panose="02020603050405020304" pitchFamily="18" charset="0"/>
              <a:cs typeface="Times New Roman" panose="02020603050405020304" pitchFamily="18" charset="0"/>
            </a:endParaRPr>
          </a:p>
          <a:p>
            <a:pPr marL="0" indent="0">
              <a:buNone/>
            </a:pPr>
            <a:endParaRPr lang="en-US"/>
          </a:p>
        </p:txBody>
      </p:sp>
      <p:sp>
        <p:nvSpPr>
          <p:cNvPr id="3" name="Footer Placeholder 2">
            <a:extLst>
              <a:ext uri="{FF2B5EF4-FFF2-40B4-BE49-F238E27FC236}">
                <a16:creationId xmlns:a16="http://schemas.microsoft.com/office/drawing/2014/main" id="{D6BA5A70-9CF7-538A-7C18-0E3ED375149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F7D8207B-CD8E-5BC7-727A-156DD2BF9B7D}"/>
              </a:ext>
            </a:extLst>
          </p:cNvPr>
          <p:cNvSpPr>
            <a:spLocks noGrp="1"/>
          </p:cNvSpPr>
          <p:nvPr>
            <p:ph type="title"/>
          </p:nvPr>
        </p:nvSpPr>
        <p:spPr>
          <a:xfrm>
            <a:off x="1473200" y="106368"/>
            <a:ext cx="9245600" cy="1143000"/>
          </a:xfrm>
        </p:spPr>
        <p:txBody>
          <a:bodyPr>
            <a:noAutofit/>
          </a:bodyPr>
          <a:lstStyle/>
          <a:p>
            <a:r>
              <a:rPr lang="en-US" sz="3600" b="1">
                <a:latin typeface="Times New Roman" panose="02020603050405020304" pitchFamily="18" charset="0"/>
                <a:cs typeface="Times New Roman" panose="02020603050405020304" pitchFamily="18" charset="0"/>
              </a:rPr>
              <a:t>Emergency Assistance (EA) Family Shelter, </a:t>
            </a:r>
            <a:r>
              <a:rPr lang="en-US" sz="3600" b="1" err="1">
                <a:latin typeface="Times New Roman" panose="02020603050405020304" pitchFamily="18" charset="0"/>
                <a:cs typeface="Times New Roman" panose="02020603050405020304" pitchFamily="18" charset="0"/>
              </a:rPr>
              <a:t>HomeBASE</a:t>
            </a:r>
            <a:r>
              <a:rPr lang="en-US" sz="3600" b="1">
                <a:latin typeface="Times New Roman" panose="02020603050405020304" pitchFamily="18" charset="0"/>
                <a:cs typeface="Times New Roman" panose="02020603050405020304" pitchFamily="18" charset="0"/>
              </a:rPr>
              <a:t>, and RAFT Resources </a:t>
            </a:r>
          </a:p>
        </p:txBody>
      </p:sp>
    </p:spTree>
    <p:extLst>
      <p:ext uri="{BB962C8B-B14F-4D97-AF65-F5344CB8AC3E}">
        <p14:creationId xmlns:p14="http://schemas.microsoft.com/office/powerpoint/2010/main" val="153636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4B9CD-223D-02FF-19D8-9F6C92E7FEF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07FE84-D375-7464-77A3-1C8A5575FD92}"/>
              </a:ext>
            </a:extLst>
          </p:cNvPr>
          <p:cNvSpPr>
            <a:spLocks noGrp="1"/>
          </p:cNvSpPr>
          <p:nvPr>
            <p:ph idx="1"/>
          </p:nvPr>
        </p:nvSpPr>
        <p:spPr/>
        <p:txBody>
          <a:bodyPr>
            <a:normAutofit/>
          </a:bodyPr>
          <a:lstStyle/>
          <a:p>
            <a:pPr marL="0" indent="0">
              <a:buNone/>
            </a:pPr>
            <a:r>
              <a:rPr lang="en-US" sz="2800" b="1">
                <a:latin typeface="Times New Roman" panose="02020603050405020304" pitchFamily="18" charset="0"/>
                <a:cs typeface="Times New Roman" panose="02020603050405020304" pitchFamily="18" charset="0"/>
              </a:rPr>
              <a:t>There are many mental health providers that serve the Haitian community.  The resources below offer direct and/or referral services. </a:t>
            </a:r>
          </a:p>
          <a:p>
            <a:pPr marL="0" indent="0">
              <a:buNone/>
            </a:pPr>
            <a:endParaRPr lang="en-US" sz="13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Behavioral Health Help Line</a:t>
            </a:r>
            <a:endParaRPr lang="en-US" sz="2400">
              <a:latin typeface="Times New Roman" panose="02020603050405020304" pitchFamily="18" charset="0"/>
              <a:cs typeface="Times New Roman" panose="02020603050405020304" pitchFamily="18" charset="0"/>
            </a:endParaRPr>
          </a:p>
          <a:p>
            <a:pPr lvl="1"/>
            <a:r>
              <a:rPr lang="en-US" sz="2400">
                <a:latin typeface="Times New Roman" panose="02020603050405020304" pitchFamily="18" charset="0"/>
                <a:cs typeface="Times New Roman" panose="02020603050405020304" pitchFamily="18" charset="0"/>
              </a:rPr>
              <a:t>24/7 Help Line: (833) 773-2445</a:t>
            </a:r>
            <a:endParaRPr lang="en-US" sz="2400" u="sng">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Community Behavioral Health Centers (CBHC)</a:t>
            </a:r>
            <a:endParaRPr lang="en-US"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Haitian Mental Health Network</a:t>
            </a:r>
            <a:endParaRPr lang="en-US" sz="2400">
              <a:latin typeface="Times New Roman" panose="02020603050405020304" pitchFamily="18" charset="0"/>
              <a:cs typeface="Times New Roman" panose="02020603050405020304" pitchFamily="18" charset="0"/>
            </a:endParaRPr>
          </a:p>
          <a:p>
            <a:pPr>
              <a:lnSpc>
                <a:spcPct val="150000"/>
              </a:lnSpc>
            </a:pPr>
            <a:r>
              <a:rPr lang="en-US" sz="240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Haitian Community Partners (HPC)</a:t>
            </a:r>
            <a:endParaRPr lang="en-US" sz="2400">
              <a:latin typeface="Times New Roman" panose="02020603050405020304" pitchFamily="18" charset="0"/>
              <a:cs typeface="Times New Roman" panose="02020603050405020304" pitchFamily="18" charset="0"/>
            </a:endParaRPr>
          </a:p>
          <a:p>
            <a:endParaRPr lang="en-US" b="1">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794698F-3D3E-BEDE-6419-35E59F25AF1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F819B1F1-B3A5-4E29-DFD8-BE51724859A5}"/>
              </a:ext>
            </a:extLst>
          </p:cNvPr>
          <p:cNvSpPr>
            <a:spLocks noGrp="1"/>
          </p:cNvSpPr>
          <p:nvPr>
            <p:ph type="title"/>
          </p:nvPr>
        </p:nvSpPr>
        <p:spPr>
          <a:xfrm>
            <a:off x="1473200" y="106368"/>
            <a:ext cx="9245600" cy="1143000"/>
          </a:xfrm>
        </p:spPr>
        <p:txBody>
          <a:bodyPr/>
          <a:lstStyle/>
          <a:p>
            <a:r>
              <a:rPr lang="en-US" b="1">
                <a:latin typeface="Times New Roman" panose="02020603050405020304" pitchFamily="18" charset="0"/>
                <a:cs typeface="Times New Roman" panose="02020603050405020304" pitchFamily="18" charset="0"/>
              </a:rPr>
              <a:t>Mental Health Resources</a:t>
            </a:r>
          </a:p>
        </p:txBody>
      </p:sp>
    </p:spTree>
    <p:extLst>
      <p:ext uri="{BB962C8B-B14F-4D97-AF65-F5344CB8AC3E}">
        <p14:creationId xmlns:p14="http://schemas.microsoft.com/office/powerpoint/2010/main" val="24007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06A4-68F1-EA19-492D-BD80A77D2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31A71-85F7-B6E2-C990-9A1EE30257E8}"/>
              </a:ext>
            </a:extLst>
          </p:cNvPr>
          <p:cNvSpPr>
            <a:spLocks noGrp="1"/>
          </p:cNvSpPr>
          <p:nvPr>
            <p:ph type="ctrTitle"/>
          </p:nvPr>
        </p:nvSpPr>
        <p:spPr>
          <a:xfrm>
            <a:off x="4833258" y="2307777"/>
            <a:ext cx="6604000" cy="2590799"/>
          </a:xfrm>
        </p:spPr>
        <p:txBody>
          <a:bodyPr>
            <a:normAutofit/>
          </a:bodyPr>
          <a:lstStyle/>
          <a:p>
            <a:r>
              <a:rPr lang="en-US" b="1">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77591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E418-DB3E-BCF1-4358-87992F59534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42388D-DB55-B3AF-4BD6-6BE532EB459C}"/>
              </a:ext>
            </a:extLst>
          </p:cNvPr>
          <p:cNvSpPr>
            <a:spLocks noGrp="1"/>
          </p:cNvSpPr>
          <p:nvPr>
            <p:ph idx="1"/>
          </p:nvPr>
        </p:nvSpPr>
        <p:spPr/>
        <p:txBody>
          <a:bodyPr>
            <a:normAutofit fontScale="55000" lnSpcReduction="20000"/>
          </a:bodyPr>
          <a:lstStyle/>
          <a:p>
            <a:pPr marL="0" indent="0">
              <a:spcBef>
                <a:spcPts val="20"/>
              </a:spcBef>
              <a:buNone/>
            </a:pPr>
            <a:r>
              <a:rPr lang="en-US" sz="3800">
                <a:latin typeface="Times New Roman" panose="02020603050405020304" pitchFamily="18" charset="0"/>
                <a:ea typeface="Calibri"/>
                <a:cs typeface="Times New Roman" panose="02020603050405020304" pitchFamily="18" charset="0"/>
              </a:rPr>
              <a:t>All information, content, and materials provided are for general informational purposes only.  Though attorneys from the Attorney General’s Office can inform people generally about their rights and obligations, the Attorney General’s Office cannot represent individuals. Nor can attorneys from the Attorney General’s Office provide legal advice to individuals; thus, the information provided during this briefing does not, and is not intended to, constitute legal advice. You should contact your own legal counsel to obtain advice with respect to any particular legal matter and you should not act or refrain from acting on the basis of information obtained during this briefing without first seeking legal advice from counsel. Only your individual legal counsel can provide assurances that the information contained herein – and your interpretation of it – is applicable or appropriate to your particular situation.  </a:t>
            </a:r>
          </a:p>
          <a:p>
            <a:pPr marL="0" indent="0">
              <a:buNone/>
            </a:pPr>
            <a:r>
              <a:rPr lang="en-US" sz="3800">
                <a:latin typeface="Times New Roman" panose="02020603050405020304" pitchFamily="18" charset="0"/>
                <a:ea typeface="Calibri"/>
                <a:cs typeface="Times New Roman" panose="02020603050405020304" pitchFamily="18" charset="0"/>
              </a:rPr>
              <a:t>This briefing may contain links to other third-party websites. Such links are for the convenience of the attendees; the Attorney General’s Office does not recommend or endorse the contents of any third-party sites. The Attorney General’s Office exercises no control over the organizations, views, accuracy, copyright or trademark, compliance or legality of the materials contained there and does not sponsor, endorse, or approve the information, content, proceeds, materials, opinions or services contained on such external sites. </a:t>
            </a:r>
            <a:endParaRPr lang="en-US" sz="3800">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9EE0BCC-B5DD-CC38-B1CE-9E736D65576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8752BA46-BB4B-7B46-E011-7173F3C1765F}"/>
              </a:ext>
            </a:extLst>
          </p:cNvPr>
          <p:cNvSpPr>
            <a:spLocks noGrp="1"/>
          </p:cNvSpPr>
          <p:nvPr>
            <p:ph type="title"/>
          </p:nvPr>
        </p:nvSpPr>
        <p:spPr>
          <a:xfrm>
            <a:off x="1473200" y="106368"/>
            <a:ext cx="9245600" cy="1143000"/>
          </a:xfrm>
        </p:spPr>
        <p:txBody>
          <a:bodyPr/>
          <a:lstStyle/>
          <a:p>
            <a:r>
              <a:rPr lang="en-US" b="1">
                <a:latin typeface="Times New Roman" panose="02020603050405020304" pitchFamily="18" charset="0"/>
                <a:cs typeface="Times New Roman" panose="02020603050405020304" pitchFamily="18" charset="0"/>
              </a:rPr>
              <a:t>Disclaimer</a:t>
            </a:r>
          </a:p>
        </p:txBody>
      </p:sp>
    </p:spTree>
    <p:extLst>
      <p:ext uri="{BB962C8B-B14F-4D97-AF65-F5344CB8AC3E}">
        <p14:creationId xmlns:p14="http://schemas.microsoft.com/office/powerpoint/2010/main" val="362196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DB6F-BDD8-A7F0-4533-D19D7C89B43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6E867-7A57-88E1-7E8D-BA29FAE97A90}"/>
              </a:ext>
            </a:extLst>
          </p:cNvPr>
          <p:cNvSpPr>
            <a:spLocks noGrp="1"/>
          </p:cNvSpPr>
          <p:nvPr>
            <p:ph idx="1"/>
          </p:nvPr>
        </p:nvSpPr>
        <p:spPr/>
        <p:txBody>
          <a:bodyPr vert="horz" lIns="91440" tIns="45720" rIns="91440" bIns="45720" rtlCol="0" anchor="t">
            <a:normAutofit/>
          </a:bodyPr>
          <a:lstStyle/>
          <a:p>
            <a:r>
              <a:rPr lang="en-US" sz="2800" b="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Resources for Immigrants in Massachusetts </a:t>
            </a:r>
            <a:endParaRPr lang="en-US" sz="2800" b="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endParaRPr lang="en-US" sz="1400" b="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r>
              <a:rPr lang="en-US" sz="2800" b="1">
                <a:latin typeface="Times New Roman"/>
                <a:cs typeface="Times New Roman"/>
                <a:hlinkClick r:id="rId3">
                  <a:extLst>
                    <a:ext uri="{A12FA001-AC4F-418D-AE19-62706E023703}">
                      <ahyp:hlinkClr xmlns:ahyp="http://schemas.microsoft.com/office/drawing/2018/hyperlinkcolor" val="tx"/>
                    </a:ext>
                  </a:extLst>
                </a:hlinkClick>
              </a:rPr>
              <a:t>Know Your Rights: </a:t>
            </a:r>
            <a:r>
              <a:rPr lang="en-US" sz="2800" b="1" u="sng">
                <a:latin typeface="Times New Roman"/>
                <a:cs typeface="Times New Roman"/>
                <a:hlinkClick r:id="rId3">
                  <a:extLst>
                    <a:ext uri="{A12FA001-AC4F-418D-AE19-62706E023703}">
                      <ahyp:hlinkClr xmlns:ahyp="http://schemas.microsoft.com/office/drawing/2018/hyperlinkcolor" val="tx"/>
                    </a:ext>
                  </a:extLst>
                </a:hlinkClick>
              </a:rPr>
              <a:t>A Guide for Immigrants, Families, and Communities on ICE Enforcement</a:t>
            </a:r>
            <a:endParaRPr lang="en-US" sz="2800" b="1">
              <a:latin typeface="Times New Roman"/>
              <a:cs typeface="Times New Roman"/>
            </a:endParaRPr>
          </a:p>
          <a:p>
            <a:pPr marL="0" indent="0">
              <a:buNone/>
            </a:pPr>
            <a:endParaRPr lang="en-US" sz="1400" b="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r>
              <a:rPr lang="en-US" sz="2800" b="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Emergency Planning Guide for Families</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Available in Spanish, Portuguese, and Haitian Creole</a:t>
            </a:r>
          </a:p>
          <a:p>
            <a:r>
              <a:rPr lang="en-US" sz="2800" b="1">
                <a:latin typeface="Times New Roman"/>
                <a:cs typeface="Times New Roman"/>
                <a:hlinkClick r:id="rId5">
                  <a:extLst>
                    <a:ext uri="{A12FA001-AC4F-418D-AE19-62706E023703}">
                      <ahyp:hlinkClr xmlns:ahyp="http://schemas.microsoft.com/office/drawing/2018/hyperlinkcolor" val="tx"/>
                    </a:ext>
                  </a:extLst>
                </a:hlinkClick>
              </a:rPr>
              <a:t>Guidance for Service Providers in MA</a:t>
            </a:r>
            <a:r>
              <a:rPr lang="en-US" sz="2800">
                <a:latin typeface="Times New Roman"/>
                <a:cs typeface="Times New Roman"/>
              </a:rPr>
              <a:t>- Available in Spanish, Portuguese, and Haitian Creole</a:t>
            </a:r>
          </a:p>
          <a:p>
            <a:r>
              <a:rPr lang="en-US" sz="2800" b="1">
                <a:latin typeface="Times New Roman"/>
                <a:cs typeface="Times New Roman"/>
                <a:hlinkClick r:id="rId6">
                  <a:extLst>
                    <a:ext uri="{A12FA001-AC4F-418D-AE19-62706E023703}">
                      <ahyp:hlinkClr xmlns:ahyp="http://schemas.microsoft.com/office/drawing/2018/hyperlinkcolor" val="tx"/>
                    </a:ext>
                  </a:extLst>
                </a:hlinkClick>
              </a:rPr>
              <a:t>File a Civil Rights Complaint</a:t>
            </a:r>
            <a:endParaRPr lang="en-US" sz="2800" b="1">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321E056-A12D-87BB-E1E9-D7083D4D888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1AF24814-3839-7BDE-9811-5ECC8D0B0B93}"/>
              </a:ext>
            </a:extLst>
          </p:cNvPr>
          <p:cNvSpPr>
            <a:spLocks noGrp="1"/>
          </p:cNvSpPr>
          <p:nvPr>
            <p:ph type="title"/>
          </p:nvPr>
        </p:nvSpPr>
        <p:spPr>
          <a:xfrm>
            <a:off x="1473200" y="106368"/>
            <a:ext cx="9245600" cy="1143000"/>
          </a:xfrm>
        </p:spPr>
        <p:txBody>
          <a:bodyPr/>
          <a:lstStyle/>
          <a:p>
            <a:r>
              <a:rPr lang="en-US" b="1">
                <a:latin typeface="Times New Roman"/>
                <a:cs typeface="Times New Roman"/>
              </a:rPr>
              <a:t>AGO Resources</a:t>
            </a:r>
          </a:p>
        </p:txBody>
      </p:sp>
    </p:spTree>
    <p:extLst>
      <p:ext uri="{BB962C8B-B14F-4D97-AF65-F5344CB8AC3E}">
        <p14:creationId xmlns:p14="http://schemas.microsoft.com/office/powerpoint/2010/main" val="414991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07DC2-6627-4A25-5D2D-D852094B00C0}"/>
              </a:ext>
            </a:extLst>
          </p:cNvPr>
          <p:cNvSpPr>
            <a:spLocks noGrp="1"/>
          </p:cNvSpPr>
          <p:nvPr>
            <p:ph idx="1"/>
          </p:nvPr>
        </p:nvSpPr>
        <p:spPr/>
        <p:txBody>
          <a:bodyPr vert="horz" lIns="91440" tIns="45720" rIns="91440" bIns="45720" rtlCol="0" anchor="t">
            <a:noAutofit/>
          </a:bodyPr>
          <a:lstStyle/>
          <a:p>
            <a:r>
              <a:rPr lang="en-US" sz="2400" b="1" dirty="0">
                <a:latin typeface="Times New Roman"/>
                <a:cs typeface="Times New Roman"/>
                <a:hlinkClick r:id="rId2">
                  <a:extLst>
                    <a:ext uri="{A12FA001-AC4F-418D-AE19-62706E023703}">
                      <ahyp:hlinkClr xmlns:ahyp="http://schemas.microsoft.com/office/drawing/2018/hyperlinkcolor" val="tx"/>
                    </a:ext>
                  </a:extLst>
                </a:hlinkClick>
              </a:rPr>
              <a:t>Guidance for Employers Regarding Immigration and Work Authorization (MassAGO)</a:t>
            </a:r>
          </a:p>
          <a:p>
            <a:endParaRPr lang="en-US" sz="1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 Guide for Employers: What to Do If Immigration Comes to Your Workplace (National Immigration Law Center)</a:t>
            </a:r>
            <a:endParaRPr lang="en-US" sz="2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ICE Worksite Raid: Employer Rights and Responsibilities (American Immigration Lawyers Association)</a:t>
            </a:r>
            <a:endParaRPr lang="en-US" sz="2400" dirty="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D0C1BD94-D3A3-95CA-8308-5AE038E712F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9AAF2063-3A3A-4763-7FEA-D87AAAF39131}"/>
              </a:ext>
            </a:extLst>
          </p:cNvPr>
          <p:cNvSpPr>
            <a:spLocks noGrp="1"/>
          </p:cNvSpPr>
          <p:nvPr>
            <p:ph type="title"/>
          </p:nvPr>
        </p:nvSpPr>
        <p:spPr>
          <a:xfrm>
            <a:off x="1473200" y="106368"/>
            <a:ext cx="9245600" cy="1143000"/>
          </a:xfrm>
        </p:spPr>
        <p:txBody>
          <a:bodyPr/>
          <a:lstStyle/>
          <a:p>
            <a:r>
              <a:rPr lang="en-US" b="1">
                <a:latin typeface="Times New Roman" panose="02020603050405020304" pitchFamily="18" charset="0"/>
                <a:cs typeface="Times New Roman" panose="02020603050405020304" pitchFamily="18" charset="0"/>
              </a:rPr>
              <a:t>Information for Employers</a:t>
            </a:r>
          </a:p>
        </p:txBody>
      </p:sp>
    </p:spTree>
    <p:extLst>
      <p:ext uri="{BB962C8B-B14F-4D97-AF65-F5344CB8AC3E}">
        <p14:creationId xmlns:p14="http://schemas.microsoft.com/office/powerpoint/2010/main" val="100698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4C6F3-B6B0-53F6-C039-F55D1803ACB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475AC8-5091-DC5B-7B7A-8CBF15D6A3EE}"/>
              </a:ext>
            </a:extLst>
          </p:cNvPr>
          <p:cNvSpPr>
            <a:spLocks noGrp="1"/>
          </p:cNvSpPr>
          <p:nvPr>
            <p:ph idx="1"/>
          </p:nvPr>
        </p:nvSpPr>
        <p:spPr/>
        <p:txBody>
          <a:bodyPr>
            <a:normAutofit/>
          </a:bodyPr>
          <a:lstStyle/>
          <a:p>
            <a:pPr fontAlgn="base"/>
            <a:r>
              <a:rPr lang="en-US" sz="2800" b="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ORI’s Toolkit</a:t>
            </a:r>
            <a:r>
              <a:rPr lang="en-US" sz="2800">
                <a:latin typeface="Times New Roman" panose="02020603050405020304" pitchFamily="18" charset="0"/>
                <a:cs typeface="Times New Roman" panose="02020603050405020304" pitchFamily="18" charset="0"/>
              </a:rPr>
              <a:t>: Information and tools focused on family emergencies, legal assistance, housing, healthcare, benefits, and more.</a:t>
            </a:r>
            <a:endParaRPr lang="en-US" sz="2800" b="1">
              <a:latin typeface="Times New Roman" panose="02020603050405020304" pitchFamily="18" charset="0"/>
              <a:cs typeface="Times New Roman" panose="02020603050405020304" pitchFamily="18" charset="0"/>
            </a:endParaRPr>
          </a:p>
          <a:p>
            <a:pPr fontAlgn="base"/>
            <a:r>
              <a:rPr lang="en-US" sz="2800" b="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Community Support Initiative</a:t>
            </a:r>
            <a:r>
              <a:rPr lang="en-US" sz="2800">
                <a:latin typeface="Times New Roman" panose="02020603050405020304" pitchFamily="18" charset="0"/>
                <a:cs typeface="Times New Roman" panose="02020603050405020304" pitchFamily="18" charset="0"/>
              </a:rPr>
              <a:t>: Schedule a meeting between the community members you support, ORI and pro bono probate and immigration lawyers.</a:t>
            </a:r>
          </a:p>
        </p:txBody>
      </p:sp>
      <p:sp>
        <p:nvSpPr>
          <p:cNvPr id="3" name="Footer Placeholder 2">
            <a:extLst>
              <a:ext uri="{FF2B5EF4-FFF2-40B4-BE49-F238E27FC236}">
                <a16:creationId xmlns:a16="http://schemas.microsoft.com/office/drawing/2014/main" id="{44A97BA2-285F-3404-9E85-F49AC2B7B1CB}"/>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9E13437E-957C-8381-3069-8CAF67FB2B59}"/>
              </a:ext>
            </a:extLst>
          </p:cNvPr>
          <p:cNvSpPr>
            <a:spLocks noGrp="1"/>
          </p:cNvSpPr>
          <p:nvPr>
            <p:ph type="title"/>
          </p:nvPr>
        </p:nvSpPr>
        <p:spPr>
          <a:xfrm>
            <a:off x="1473200" y="106368"/>
            <a:ext cx="9245600" cy="1143000"/>
          </a:xfrm>
        </p:spPr>
        <p:txBody>
          <a:bodyPr/>
          <a:lstStyle/>
          <a:p>
            <a:r>
              <a:rPr lang="en-US" b="1">
                <a:latin typeface="Times New Roman" panose="02020603050405020304" pitchFamily="18" charset="0"/>
                <a:cs typeface="Times New Roman" panose="02020603050405020304" pitchFamily="18" charset="0"/>
              </a:rPr>
              <a:t>ORI Resources</a:t>
            </a:r>
          </a:p>
        </p:txBody>
      </p:sp>
    </p:spTree>
    <p:extLst>
      <p:ext uri="{BB962C8B-B14F-4D97-AF65-F5344CB8AC3E}">
        <p14:creationId xmlns:p14="http://schemas.microsoft.com/office/powerpoint/2010/main" val="178075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5D7C1-1790-496C-E529-E05FCC031A6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588A4-41C0-0337-F52D-71179D4DF97C}"/>
              </a:ext>
            </a:extLst>
          </p:cNvPr>
          <p:cNvSpPr>
            <a:spLocks noGrp="1"/>
          </p:cNvSpPr>
          <p:nvPr>
            <p:ph idx="1"/>
          </p:nvPr>
        </p:nvSpPr>
        <p:spPr>
          <a:xfrm>
            <a:off x="609600" y="1491353"/>
            <a:ext cx="10972800" cy="4985652"/>
          </a:xfrm>
        </p:spPr>
        <p:txBody>
          <a:bodyPr>
            <a:noAutofit/>
          </a:bodyPr>
          <a:lstStyle/>
          <a:p>
            <a:pPr marL="0" indent="0">
              <a:buNone/>
            </a:pPr>
            <a:r>
              <a:rPr lang="en-US" sz="2600" b="1">
                <a:latin typeface="Times New Roman" panose="02020603050405020304" pitchFamily="18" charset="0"/>
                <a:cs typeface="Times New Roman" panose="02020603050405020304" pitchFamily="18" charset="0"/>
              </a:rPr>
              <a:t>ORI works closely with legal services providers, resettlement agencies and other legal organizations to expand capacity for immigration legal services in the state.</a:t>
            </a:r>
          </a:p>
          <a:p>
            <a:pPr marL="0" indent="0">
              <a:buNone/>
            </a:pPr>
            <a:endParaRPr lang="en-US" sz="1100" b="1">
              <a:latin typeface="Times New Roman" panose="02020603050405020304" pitchFamily="18" charset="0"/>
              <a:cs typeface="Times New Roman" panose="02020603050405020304" pitchFamily="18" charset="0"/>
            </a:endParaRPr>
          </a:p>
          <a:p>
            <a:pPr fontAlgn="base"/>
            <a:r>
              <a:rPr lang="en-US" sz="2600" b="1">
                <a:latin typeface="Times New Roman" panose="02020603050405020304" pitchFamily="18" charset="0"/>
                <a:cs typeface="Times New Roman" panose="02020603050405020304" pitchFamily="18" charset="0"/>
              </a:rPr>
              <a:t>Habeas Project: </a:t>
            </a:r>
            <a:r>
              <a:rPr lang="en-US" sz="2600">
                <a:latin typeface="Times New Roman" panose="02020603050405020304" pitchFamily="18" charset="0"/>
                <a:cs typeface="Times New Roman" panose="02020603050405020304" pitchFamily="18" charset="0"/>
              </a:rPr>
              <a:t>Provides support for immigrants facing unlawful detention. </a:t>
            </a:r>
          </a:p>
          <a:p>
            <a:pPr lvl="1" fontAlgn="base"/>
            <a:r>
              <a:rPr lang="en-US" sz="2600">
                <a:latin typeface="Times New Roman" panose="02020603050405020304" pitchFamily="18" charset="0"/>
                <a:cs typeface="Times New Roman" panose="02020603050405020304" pitchFamily="18" charset="0"/>
              </a:rPr>
              <a:t>Email: </a:t>
            </a:r>
            <a:r>
              <a:rPr lang="en-US" sz="260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immigrationhabeasproject@gmail.com</a:t>
            </a:r>
            <a:r>
              <a:rPr lang="en-US" sz="2600">
                <a:latin typeface="Times New Roman" panose="02020603050405020304" pitchFamily="18" charset="0"/>
                <a:cs typeface="Times New Roman" panose="02020603050405020304" pitchFamily="18" charset="0"/>
              </a:rPr>
              <a:t> </a:t>
            </a:r>
          </a:p>
          <a:p>
            <a:pPr fontAlgn="base"/>
            <a:r>
              <a:rPr lang="en-US" sz="2600" b="1">
                <a:latin typeface="Times New Roman" panose="02020603050405020304" pitchFamily="18" charset="0"/>
                <a:cs typeface="Times New Roman" panose="02020603050405020304" pitchFamily="18" charset="0"/>
              </a:rPr>
              <a:t>Legal Representation Fund: </a:t>
            </a:r>
            <a:r>
              <a:rPr lang="en-US" sz="2600">
                <a:latin typeface="Times New Roman" panose="02020603050405020304" pitchFamily="18" charset="0"/>
                <a:cs typeface="Times New Roman" panose="02020603050405020304" pitchFamily="18" charset="0"/>
              </a:rPr>
              <a:t>Helps fund free legal representation to detained immigrants who are eligible to request an immigration bond.</a:t>
            </a:r>
          </a:p>
          <a:p>
            <a:pPr lvl="1"/>
            <a:r>
              <a:rPr lang="en-US" sz="2600">
                <a:latin typeface="Times New Roman" panose="02020603050405020304" pitchFamily="18" charset="0"/>
                <a:cs typeface="Times New Roman" panose="02020603050405020304" pitchFamily="18" charset="0"/>
              </a:rPr>
              <a:t>Detained Hotline: (617) 637-8195</a:t>
            </a:r>
          </a:p>
          <a:p>
            <a:pPr lvl="1"/>
            <a:r>
              <a:rPr lang="en-US" sz="2600">
                <a:latin typeface="Times New Roman" panose="02020603050405020304" pitchFamily="18" charset="0"/>
                <a:cs typeface="Times New Roman" panose="02020603050405020304" pitchFamily="18" charset="0"/>
              </a:rPr>
              <a:t>Family &amp; Friends Hotline: (617) 396-7143</a:t>
            </a:r>
            <a:endParaRPr lang="en-US" sz="2600" b="1">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16BFCDD4-D90E-4995-2001-AF2594B5082A}"/>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D56161DA-BA81-41CE-EB08-D754D8553311}"/>
              </a:ext>
            </a:extLst>
          </p:cNvPr>
          <p:cNvSpPr>
            <a:spLocks noGrp="1"/>
          </p:cNvSpPr>
          <p:nvPr>
            <p:ph type="title"/>
          </p:nvPr>
        </p:nvSpPr>
        <p:spPr>
          <a:xfrm>
            <a:off x="1473200" y="106368"/>
            <a:ext cx="9245600" cy="1143000"/>
          </a:xfrm>
        </p:spPr>
        <p:txBody>
          <a:bodyPr/>
          <a:lstStyle/>
          <a:p>
            <a:r>
              <a:rPr lang="en-US" b="1">
                <a:latin typeface="Times New Roman" panose="02020603050405020304" pitchFamily="18" charset="0"/>
                <a:cs typeface="Times New Roman" panose="02020603050405020304" pitchFamily="18" charset="0"/>
              </a:rPr>
              <a:t>ORI Legal Services</a:t>
            </a:r>
          </a:p>
        </p:txBody>
      </p:sp>
    </p:spTree>
    <p:extLst>
      <p:ext uri="{BB962C8B-B14F-4D97-AF65-F5344CB8AC3E}">
        <p14:creationId xmlns:p14="http://schemas.microsoft.com/office/powerpoint/2010/main" val="150550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4F9F2-86C4-5797-BEE1-886B478065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25A68-6405-A9D9-9EDE-AE9890E9D535}"/>
              </a:ext>
            </a:extLst>
          </p:cNvPr>
          <p:cNvSpPr>
            <a:spLocks noGrp="1"/>
          </p:cNvSpPr>
          <p:nvPr>
            <p:ph idx="1"/>
          </p:nvPr>
        </p:nvSpPr>
        <p:spPr>
          <a:xfrm>
            <a:off x="609600" y="1491353"/>
            <a:ext cx="10972800" cy="4985652"/>
          </a:xfrm>
        </p:spPr>
        <p:txBody>
          <a:bodyPr>
            <a:noAutofit/>
          </a:bodyPr>
          <a:lstStyle/>
          <a:p>
            <a:pPr fontAlgn="base"/>
            <a:r>
              <a:rPr lang="en-US" sz="2600" b="1">
                <a:latin typeface="Times New Roman" panose="02020603050405020304" pitchFamily="18" charset="0"/>
                <a:cs typeface="Times New Roman" panose="02020603050405020304" pitchFamily="18" charset="0"/>
              </a:rPr>
              <a:t>MA Access to Counsel Initiative Fund (MACI): </a:t>
            </a:r>
            <a:r>
              <a:rPr lang="en-US" sz="2600">
                <a:latin typeface="Times New Roman" panose="02020603050405020304" pitchFamily="18" charset="0"/>
                <a:cs typeface="Times New Roman" panose="02020603050405020304" pitchFamily="18" charset="0"/>
              </a:rPr>
              <a:t>Supports detained and non-detained individuals facing immigration court proceedings by providing full legal representation.</a:t>
            </a:r>
            <a:r>
              <a:rPr lang="en-US" sz="2600" b="1">
                <a:latin typeface="Times New Roman" panose="02020603050405020304" pitchFamily="18" charset="0"/>
                <a:cs typeface="Times New Roman" panose="02020603050405020304" pitchFamily="18" charset="0"/>
              </a:rPr>
              <a:t> </a:t>
            </a:r>
          </a:p>
          <a:p>
            <a:pPr lvl="1" fontAlgn="base"/>
            <a:r>
              <a:rPr lang="en-US" sz="2600">
                <a:latin typeface="Times New Roman" panose="02020603050405020304" pitchFamily="18" charset="0"/>
                <a:cs typeface="Times New Roman" panose="02020603050405020304" pitchFamily="18" charset="0"/>
              </a:rPr>
              <a:t>Intake: 508-505-4588</a:t>
            </a:r>
          </a:p>
          <a:p>
            <a:pPr fontAlgn="base"/>
            <a:r>
              <a:rPr lang="en-US" sz="2600" b="1">
                <a:latin typeface="Times New Roman" panose="02020603050405020304" pitchFamily="18" charset="0"/>
                <a:cs typeface="Times New Roman" panose="02020603050405020304" pitchFamily="18" charset="0"/>
              </a:rPr>
              <a:t>ORI Virtual Legal Consultations: </a:t>
            </a:r>
            <a:r>
              <a:rPr lang="en-US" sz="2600">
                <a:latin typeface="Times New Roman" panose="02020603050405020304" pitchFamily="18" charset="0"/>
                <a:cs typeface="Times New Roman" panose="02020603050405020304" pitchFamily="18" charset="0"/>
              </a:rPr>
              <a:t>For families at risk of homelessness or homeless.</a:t>
            </a:r>
          </a:p>
          <a:p>
            <a:pPr lvl="1" fontAlgn="base"/>
            <a:r>
              <a:rPr lang="en-US" sz="2600">
                <a:latin typeface="Times New Roman" panose="02020603050405020304" pitchFamily="18" charset="0"/>
                <a:cs typeface="Times New Roman" panose="02020603050405020304" pitchFamily="18" charset="0"/>
              </a:rPr>
              <a:t>If eligible, </a:t>
            </a:r>
            <a:r>
              <a:rPr lang="en-US" sz="2600" u="sng">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https://forms.office.com/g/tYzYHCE0Yi</a:t>
            </a:r>
            <a:endParaRPr lang="en-US" sz="2600" b="1">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81DB195-CAE9-9FEC-CB72-48EB8286EDE9}"/>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7980DE83-44EA-CFBE-96EC-85B45202615C}"/>
              </a:ext>
            </a:extLst>
          </p:cNvPr>
          <p:cNvSpPr>
            <a:spLocks noGrp="1"/>
          </p:cNvSpPr>
          <p:nvPr>
            <p:ph type="title"/>
          </p:nvPr>
        </p:nvSpPr>
        <p:spPr>
          <a:xfrm>
            <a:off x="1473200" y="106368"/>
            <a:ext cx="9245600" cy="1143000"/>
          </a:xfrm>
        </p:spPr>
        <p:txBody>
          <a:bodyPr/>
          <a:lstStyle/>
          <a:p>
            <a:r>
              <a:rPr lang="en-US" b="1">
                <a:latin typeface="Times New Roman" panose="02020603050405020304" pitchFamily="18" charset="0"/>
                <a:cs typeface="Times New Roman" panose="02020603050405020304" pitchFamily="18" charset="0"/>
              </a:rPr>
              <a:t>ORI Legal Services</a:t>
            </a:r>
          </a:p>
        </p:txBody>
      </p:sp>
    </p:spTree>
    <p:extLst>
      <p:ext uri="{BB962C8B-B14F-4D97-AF65-F5344CB8AC3E}">
        <p14:creationId xmlns:p14="http://schemas.microsoft.com/office/powerpoint/2010/main" val="77380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A96A2-0D23-926D-B2A3-856522A743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0D8159-63DE-45E6-AD55-E8FA8EBF95C7}"/>
              </a:ext>
            </a:extLst>
          </p:cNvPr>
          <p:cNvSpPr>
            <a:spLocks noGrp="1"/>
          </p:cNvSpPr>
          <p:nvPr>
            <p:ph idx="1"/>
          </p:nvPr>
        </p:nvSpPr>
        <p:spPr>
          <a:xfrm>
            <a:off x="609600" y="1586822"/>
            <a:ext cx="10972800" cy="4525963"/>
          </a:xfrm>
        </p:spPr>
        <p:txBody>
          <a:bodyPr>
            <a:noAutofit/>
          </a:bodyPr>
          <a:lstStyle/>
          <a:p>
            <a:pPr marL="0" indent="0">
              <a:buNone/>
            </a:pPr>
            <a:r>
              <a:rPr lang="en-US" sz="2400" b="1">
                <a:latin typeface="Times New Roman" panose="02020603050405020304" pitchFamily="18" charset="0"/>
                <a:cs typeface="Times New Roman" panose="02020603050405020304" pitchFamily="18" charset="0"/>
              </a:rPr>
              <a:t>It may take time to find a provider, please use trusted providers and check references.</a:t>
            </a:r>
          </a:p>
          <a:p>
            <a:pPr marL="0" indent="0">
              <a:buNone/>
            </a:pPr>
            <a:endParaRPr lang="en-US" sz="800" b="1">
              <a:latin typeface="Times New Roman" panose="02020603050405020304" pitchFamily="18" charset="0"/>
              <a:cs typeface="Times New Roman" panose="02020603050405020304" pitchFamily="18" charset="0"/>
            </a:endParaRPr>
          </a:p>
          <a:p>
            <a:pPr lvl="0"/>
            <a:r>
              <a:rPr lang="en-US" sz="2400" b="1">
                <a:latin typeface="Times New Roman" panose="02020603050405020304" pitchFamily="18" charset="0"/>
                <a:cs typeface="Times New Roman" panose="02020603050405020304" pitchFamily="18" charset="0"/>
              </a:rPr>
              <a:t>Within Massachusetts:</a:t>
            </a:r>
          </a:p>
          <a:p>
            <a:pPr lvl="1"/>
            <a:r>
              <a:rPr lang="en-US" sz="240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Massachusetts Legal Resource Finder</a:t>
            </a:r>
            <a:endParaRPr lang="en-US" sz="2400">
              <a:latin typeface="Times New Roman" panose="02020603050405020304" pitchFamily="18" charset="0"/>
              <a:cs typeface="Times New Roman" panose="02020603050405020304" pitchFamily="18" charset="0"/>
            </a:endParaRPr>
          </a:p>
          <a:p>
            <a:pPr lvl="1"/>
            <a:r>
              <a:rPr lang="en-US" sz="240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List of Immigration Groups</a:t>
            </a:r>
            <a:endParaRPr lang="en-US" sz="2400">
              <a:latin typeface="Times New Roman" panose="02020603050405020304" pitchFamily="18" charset="0"/>
              <a:cs typeface="Times New Roman" panose="02020603050405020304" pitchFamily="18" charset="0"/>
            </a:endParaRPr>
          </a:p>
          <a:p>
            <a:pPr lvl="1"/>
            <a:r>
              <a:rPr lang="en-US" sz="240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City of Boston Free Consultations</a:t>
            </a:r>
            <a:endParaRPr lang="en-US" sz="2400">
              <a:latin typeface="Times New Roman" panose="02020603050405020304" pitchFamily="18" charset="0"/>
              <a:cs typeface="Times New Roman" panose="02020603050405020304" pitchFamily="18" charset="0"/>
            </a:endParaRPr>
          </a:p>
          <a:p>
            <a:pPr lvl="1"/>
            <a:r>
              <a:rPr lang="en-US" sz="240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MIRA Immigration Helpline</a:t>
            </a:r>
            <a:endParaRPr lang="en-US" sz="200">
              <a:latin typeface="Times New Roman" panose="02020603050405020304" pitchFamily="18" charset="0"/>
              <a:cs typeface="Times New Roman" panose="02020603050405020304" pitchFamily="18" charset="0"/>
            </a:endParaRPr>
          </a:p>
          <a:p>
            <a:pPr marL="0" indent="0">
              <a:buNone/>
            </a:pPr>
            <a:endParaRPr lang="en-US" sz="12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Outside of Massachusetts: </a:t>
            </a:r>
          </a:p>
          <a:p>
            <a:pPr lvl="1"/>
            <a:r>
              <a:rPr lang="en-US" sz="240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Immigration Advocates Network Legal Directory</a:t>
            </a:r>
            <a:endParaRPr lang="en-US" sz="240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A2E0D829-62C2-FD1A-894F-D01040004E56}"/>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9A620D26-7255-F5F4-2736-C50D7A7CECA2}"/>
              </a:ext>
            </a:extLst>
          </p:cNvPr>
          <p:cNvSpPr>
            <a:spLocks noGrp="1"/>
          </p:cNvSpPr>
          <p:nvPr>
            <p:ph type="title"/>
          </p:nvPr>
        </p:nvSpPr>
        <p:spPr>
          <a:xfrm>
            <a:off x="1473200" y="79602"/>
            <a:ext cx="10414000" cy="1143000"/>
          </a:xfrm>
        </p:spPr>
        <p:txBody>
          <a:bodyPr>
            <a:noAutofit/>
          </a:bodyPr>
          <a:lstStyle/>
          <a:p>
            <a:r>
              <a:rPr lang="en-US" sz="3900" b="1">
                <a:latin typeface="Times New Roman" panose="02020603050405020304" pitchFamily="18" charset="0"/>
                <a:cs typeface="Times New Roman" panose="02020603050405020304" pitchFamily="18" charset="0"/>
              </a:rPr>
              <a:t>Additional Immigration Legal Resources</a:t>
            </a:r>
          </a:p>
        </p:txBody>
      </p:sp>
    </p:spTree>
    <p:extLst>
      <p:ext uri="{BB962C8B-B14F-4D97-AF65-F5344CB8AC3E}">
        <p14:creationId xmlns:p14="http://schemas.microsoft.com/office/powerpoint/2010/main" val="60463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A3607-2620-59C0-CB9D-0E71CDD7677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7B5A3-AD91-64F6-6456-A06365DC6D58}"/>
              </a:ext>
            </a:extLst>
          </p:cNvPr>
          <p:cNvSpPr>
            <a:spLocks noGrp="1"/>
          </p:cNvSpPr>
          <p:nvPr>
            <p:ph idx="1"/>
          </p:nvPr>
        </p:nvSpPr>
        <p:spPr/>
        <p:txBody>
          <a:bodyPr>
            <a:normAutofit/>
          </a:bodyPr>
          <a:lstStyle/>
          <a:p>
            <a:pPr lvl="0">
              <a:lnSpc>
                <a:spcPct val="150000"/>
              </a:lnSpc>
            </a:pPr>
            <a:r>
              <a:rPr lang="en-US" sz="2800" b="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United Way Response Fund</a:t>
            </a:r>
            <a:endParaRPr lang="en-US" sz="2800" b="1">
              <a:latin typeface="Times New Roman" panose="02020603050405020304" pitchFamily="18" charset="0"/>
              <a:cs typeface="Times New Roman" panose="02020603050405020304" pitchFamily="18" charset="0"/>
            </a:endParaRPr>
          </a:p>
          <a:p>
            <a:pPr lvl="0">
              <a:lnSpc>
                <a:spcPct val="150000"/>
              </a:lnSpc>
            </a:pPr>
            <a:r>
              <a:rPr lang="en-US" sz="2800" b="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Massachusetts Immigrant Collaborative</a:t>
            </a:r>
            <a:endParaRPr lang="en-US" sz="2800" b="1">
              <a:latin typeface="Times New Roman" panose="02020603050405020304" pitchFamily="18" charset="0"/>
              <a:cs typeface="Times New Roman" panose="02020603050405020304" pitchFamily="18" charset="0"/>
            </a:endParaRPr>
          </a:p>
          <a:p>
            <a:pPr lvl="0">
              <a:lnSpc>
                <a:spcPct val="150000"/>
              </a:lnSpc>
            </a:pPr>
            <a:r>
              <a:rPr lang="en-US" sz="2800" b="1">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LUCE Immigration Justice Network of Massachusetts</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DC647B7B-918F-4113-4F97-4FD6CB8E3A9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a:ea typeface="+mn-ea"/>
                <a:cs typeface="+mn-cs"/>
              </a:rPr>
              <a:t>© 2026 Massachusetts Attorney General’s Office</a:t>
            </a:r>
          </a:p>
        </p:txBody>
      </p:sp>
      <p:sp>
        <p:nvSpPr>
          <p:cNvPr id="4" name="Title 3">
            <a:extLst>
              <a:ext uri="{FF2B5EF4-FFF2-40B4-BE49-F238E27FC236}">
                <a16:creationId xmlns:a16="http://schemas.microsoft.com/office/drawing/2014/main" id="{B9476A1E-4DA9-68D9-504F-76827A7B8F8B}"/>
              </a:ext>
            </a:extLst>
          </p:cNvPr>
          <p:cNvSpPr>
            <a:spLocks noGrp="1"/>
          </p:cNvSpPr>
          <p:nvPr>
            <p:ph type="title"/>
          </p:nvPr>
        </p:nvSpPr>
        <p:spPr>
          <a:xfrm>
            <a:off x="1473200" y="106368"/>
            <a:ext cx="10414000" cy="1143000"/>
          </a:xfrm>
        </p:spPr>
        <p:txBody>
          <a:bodyPr>
            <a:noAutofit/>
          </a:bodyPr>
          <a:lstStyle/>
          <a:p>
            <a:r>
              <a:rPr lang="en-US" sz="3900" b="1">
                <a:latin typeface="Times New Roman" panose="02020603050405020304" pitchFamily="18" charset="0"/>
                <a:cs typeface="Times New Roman" panose="02020603050405020304" pitchFamily="18" charset="0"/>
              </a:rPr>
              <a:t>Additional Community Support Organizations </a:t>
            </a:r>
          </a:p>
        </p:txBody>
      </p:sp>
    </p:spTree>
    <p:extLst>
      <p:ext uri="{BB962C8B-B14F-4D97-AF65-F5344CB8AC3E}">
        <p14:creationId xmlns:p14="http://schemas.microsoft.com/office/powerpoint/2010/main" val="1943215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5. Sourc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8.xml><?xml version="1.0" encoding="utf-8"?>
<p:tagLst xmlns:a="http://schemas.openxmlformats.org/drawingml/2006/main" xmlns:r="http://schemas.openxmlformats.org/officeDocument/2006/relationships" xmlns:p="http://schemas.openxmlformats.org/presentationml/2006/main">
  <p:tag name="SHAPENAME" val="5. Sourc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xml><?xml version="1.0" encoding="utf-8"?>
<p:tagLst xmlns:a="http://schemas.openxmlformats.org/drawingml/2006/main" xmlns:r="http://schemas.openxmlformats.org/officeDocument/2006/relationships" xmlns:p="http://schemas.openxmlformats.org/presentationml/2006/main">
  <p:tag name="NAME" val="ACET"/>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ANGLE" val="5"/>
</p:tagLst>
</file>

<file path=ppt/tags/tag69.xml><?xml version="1.0" encoding="utf-8"?>
<p:tagLst xmlns:a="http://schemas.openxmlformats.org/drawingml/2006/main" xmlns:r="http://schemas.openxmlformats.org/officeDocument/2006/relationships" xmlns:p="http://schemas.openxmlformats.org/presentationml/2006/main">
  <p:tag name="ANGLE" val="5"/>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ANGLE" val="4"/>
</p:tagLst>
</file>

<file path=ppt/tags/tag71.xml><?xml version="1.0" encoding="utf-8"?>
<p:tagLst xmlns:a="http://schemas.openxmlformats.org/drawingml/2006/main" xmlns:r="http://schemas.openxmlformats.org/officeDocument/2006/relationships" xmlns:p="http://schemas.openxmlformats.org/presentationml/2006/main">
  <p:tag name="ANGLE" val="4"/>
</p:tagLst>
</file>

<file path=ppt/tags/tag72.xml><?xml version="1.0" encoding="utf-8"?>
<p:tagLst xmlns:a="http://schemas.openxmlformats.org/drawingml/2006/main" xmlns:r="http://schemas.openxmlformats.org/officeDocument/2006/relationships" xmlns:p="http://schemas.openxmlformats.org/presentationml/2006/main">
  <p:tag name="ANGLE" val="3"/>
</p:tagLst>
</file>

<file path=ppt/tags/tag73.xml><?xml version="1.0" encoding="utf-8"?>
<p:tagLst xmlns:a="http://schemas.openxmlformats.org/drawingml/2006/main" xmlns:r="http://schemas.openxmlformats.org/officeDocument/2006/relationships" xmlns:p="http://schemas.openxmlformats.org/presentationml/2006/main">
  <p:tag name="ANGLE" val="3"/>
</p:tagLst>
</file>

<file path=ppt/tags/tag74.xml><?xml version="1.0" encoding="utf-8"?>
<p:tagLst xmlns:a="http://schemas.openxmlformats.org/drawingml/2006/main" xmlns:r="http://schemas.openxmlformats.org/officeDocument/2006/relationships" xmlns:p="http://schemas.openxmlformats.org/presentationml/2006/main">
  <p:tag name="ANGLE" val="2"/>
</p:tagLst>
</file>

<file path=ppt/tags/tag75.xml><?xml version="1.0" encoding="utf-8"?>
<p:tagLst xmlns:a="http://schemas.openxmlformats.org/drawingml/2006/main" xmlns:r="http://schemas.openxmlformats.org/officeDocument/2006/relationships" xmlns:p="http://schemas.openxmlformats.org/presentationml/2006/main">
  <p:tag name="ANGLE" val="2"/>
</p:tagLst>
</file>

<file path=ppt/tags/tag76.xml><?xml version="1.0" encoding="utf-8"?>
<p:tagLst xmlns:a="http://schemas.openxmlformats.org/drawingml/2006/main" xmlns:r="http://schemas.openxmlformats.org/officeDocument/2006/relationships" xmlns:p="http://schemas.openxmlformats.org/presentationml/2006/main">
  <p:tag name="ANGLE" val="1"/>
</p:tagLst>
</file>

<file path=ppt/tags/tag77.xml><?xml version="1.0" encoding="utf-8"?>
<p:tagLst xmlns:a="http://schemas.openxmlformats.org/drawingml/2006/main" xmlns:r="http://schemas.openxmlformats.org/officeDocument/2006/relationships" xmlns:p="http://schemas.openxmlformats.org/presentationml/2006/main">
  <p:tag name="ANGLE" val="1"/>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1.xml><?xml version="1.0" encoding="utf-8"?>
<p:tagLst xmlns:a="http://schemas.openxmlformats.org/drawingml/2006/main" xmlns:r="http://schemas.openxmlformats.org/officeDocument/2006/relationships" xmlns:p="http://schemas.openxmlformats.org/presentationml/2006/main">
  <p:tag name="SHAPENAME" val="Subtitle"/>
</p:tagLst>
</file>

<file path=ppt/tags/tag82.xml><?xml version="1.0" encoding="utf-8"?>
<p:tagLst xmlns:a="http://schemas.openxmlformats.org/drawingml/2006/main" xmlns:r="http://schemas.openxmlformats.org/officeDocument/2006/relationships" xmlns:p="http://schemas.openxmlformats.org/presentationml/2006/main">
  <p:tag name="SHAPENAME" val="Titl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85.xml><?xml version="1.0" encoding="utf-8"?>
<p:tagLst xmlns:a="http://schemas.openxmlformats.org/drawingml/2006/main" xmlns:r="http://schemas.openxmlformats.org/officeDocument/2006/relationships" xmlns:p="http://schemas.openxmlformats.org/presentationml/2006/main">
  <p:tag name="SHAPENAME" val="Subtitle"/>
</p:tagLst>
</file>

<file path=ppt/tags/tag86.xml><?xml version="1.0" encoding="utf-8"?>
<p:tagLst xmlns:a="http://schemas.openxmlformats.org/drawingml/2006/main" xmlns:r="http://schemas.openxmlformats.org/officeDocument/2006/relationships" xmlns:p="http://schemas.openxmlformats.org/presentationml/2006/main">
  <p:tag name="SHAPENAME" val="Title"/>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4.xml><?xml version="1.0" encoding="utf-8"?>
<p:tagLst xmlns:a="http://schemas.openxmlformats.org/drawingml/2006/main" xmlns:r="http://schemas.openxmlformats.org/officeDocument/2006/relationships" xmlns:p="http://schemas.openxmlformats.org/presentationml/2006/main">
  <p:tag name="SHAPENAME" val="5. Source"/>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AGO 2016 May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GO PowerPoint Template 2024 BLUE" id="{3235B741-B57A-4767-9A89-7EBC5C87C804}" vid="{2B47499F-701E-4668-95C1-02D579C45384}"/>
    </a:ext>
  </a:extLst>
</a:theme>
</file>

<file path=ppt/theme/theme2.xml><?xml version="1.0" encoding="utf-8"?>
<a:theme xmlns:a="http://schemas.openxmlformats.org/drawingml/2006/main" name="7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6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Widescreen</PresentationFormat>
  <Paragraphs>87</Paragraphs>
  <Slides>14</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5" baseType="lpstr">
      <vt:lpstr>Aptos</vt:lpstr>
      <vt:lpstr>Arial</vt:lpstr>
      <vt:lpstr>Calibri</vt:lpstr>
      <vt:lpstr>Gill Sans MT</vt:lpstr>
      <vt:lpstr>Segoe UI</vt:lpstr>
      <vt:lpstr>Times New Roman</vt:lpstr>
      <vt:lpstr>Wingdings</vt:lpstr>
      <vt:lpstr>AGO 2016 May 2016</vt:lpstr>
      <vt:lpstr>7_White</vt:lpstr>
      <vt:lpstr>6_White</vt:lpstr>
      <vt:lpstr>think-cell Slide</vt:lpstr>
      <vt:lpstr>Haiti Temporary Protected Status (TPS) Community Briefing</vt:lpstr>
      <vt:lpstr>Disclaimer</vt:lpstr>
      <vt:lpstr>AGO Resources</vt:lpstr>
      <vt:lpstr>Information for Employers</vt:lpstr>
      <vt:lpstr>ORI Resources</vt:lpstr>
      <vt:lpstr>ORI Legal Services</vt:lpstr>
      <vt:lpstr>ORI Legal Services</vt:lpstr>
      <vt:lpstr>Additional Immigration Legal Resources</vt:lpstr>
      <vt:lpstr>Additional Community Support Organizations </vt:lpstr>
      <vt:lpstr>Emergency Assistance (EA) Family Shelter, HomeBASE, and RAFT Resources </vt:lpstr>
      <vt:lpstr>Emergency Assistance (EA) Family Shelter, HomeBASE, and RAFT Resources </vt:lpstr>
      <vt:lpstr>Emergency Assistance (EA) Family Shelter, HomeBASE, and RAFT Resources </vt:lpstr>
      <vt:lpstr>Mental Health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Welch, Lily (AGO)</dc:creator>
  <cp:lastModifiedBy>Gifford, Matthew (AGO)</cp:lastModifiedBy>
  <cp:revision>15</cp:revision>
  <dcterms:created xsi:type="dcterms:W3CDTF">2026-02-02T16:25:19Z</dcterms:created>
  <dcterms:modified xsi:type="dcterms:W3CDTF">2026-02-05T20:50:39Z</dcterms:modified>
</cp:coreProperties>
</file>